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35739"/>
            <a:ext cx="586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and port </a:t>
            </a:r>
            <a:r>
              <a:rPr lang="en-US" sz="1200" dirty="0"/>
              <a:t>u</a:t>
            </a:r>
            <a:r>
              <a:rPr lang="en-US" sz="1200" dirty="0" smtClean="0"/>
              <a:t>sing </a:t>
            </a:r>
            <a:r>
              <a:rPr lang="en-US" sz="1200" dirty="0"/>
              <a:t>Java System </a:t>
            </a:r>
            <a:r>
              <a:rPr lang="en-US" sz="1200" dirty="0" smtClean="0"/>
              <a:t>Property</a:t>
            </a:r>
            <a:r>
              <a:rPr lang="en-US" sz="1200" dirty="0" smtClean="0"/>
              <a:t>?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7" y="838199"/>
            <a:ext cx="59737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191000" y="3962400"/>
            <a:ext cx="4724400" cy="612648"/>
          </a:xfrm>
          <a:prstGeom prst="wedgeRoundRectCallout">
            <a:avLst>
              <a:gd name="adj1" fmla="val -15247"/>
              <a:gd name="adj2" fmla="val -19446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also set the context </a:t>
            </a:r>
            <a:r>
              <a:rPr lang="en-US" sz="1200" dirty="0" smtClean="0"/>
              <a:t>path and port number </a:t>
            </a:r>
            <a:r>
              <a:rPr lang="en-US" sz="1200" dirty="0"/>
              <a:t>as a Java system property before even the context is initialized: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87541</TotalTime>
  <Words>39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9358</cp:revision>
  <dcterms:created xsi:type="dcterms:W3CDTF">2006-08-16T00:00:00Z</dcterms:created>
  <dcterms:modified xsi:type="dcterms:W3CDTF">2019-05-15T10:57:08Z</dcterms:modified>
</cp:coreProperties>
</file>