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retepage.com/spring-boot/spring-boot-change-context-pat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Priority Order of Configurations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975" y="762000"/>
            <a:ext cx="8683625" cy="2133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With this many options, we may end up having more than one configuration for the same property.</a:t>
            </a:r>
          </a:p>
          <a:p>
            <a:endParaRPr lang="en-US" sz="1200" dirty="0"/>
          </a:p>
          <a:p>
            <a:r>
              <a:rPr lang="en-US" sz="1200" dirty="0"/>
              <a:t>Here’s the priority order in descending order, which Spring Boot uses to select the effective configuration:</a:t>
            </a:r>
          </a:p>
          <a:p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Java </a:t>
            </a:r>
            <a:r>
              <a:rPr lang="en-US" sz="1200" dirty="0" err="1"/>
              <a:t>Config</a:t>
            </a: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Command Line Arguments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Java System Properties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OS Environment Variables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err="1"/>
              <a:t>application.properties</a:t>
            </a:r>
            <a:r>
              <a:rPr lang="en-US" sz="1200" dirty="0"/>
              <a:t> in Current Directory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err="1"/>
              <a:t>application.properties</a:t>
            </a:r>
            <a:r>
              <a:rPr lang="en-US" sz="1200" dirty="0"/>
              <a:t> in the </a:t>
            </a:r>
            <a:r>
              <a:rPr lang="en-US" sz="1200" dirty="0" err="1"/>
              <a:t>classpath</a:t>
            </a:r>
            <a:r>
              <a:rPr lang="en-US" sz="1200" dirty="0"/>
              <a:t> (</a:t>
            </a:r>
            <a:r>
              <a:rPr lang="en-US" sz="1200" dirty="0" err="1"/>
              <a:t>src</a:t>
            </a:r>
            <a:r>
              <a:rPr lang="en-US" sz="1200" dirty="0"/>
              <a:t>/main/resources or the packaged jar file)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914400" y="3048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https://www.concretepage.com/spring-boot/spring-boot-change-context-path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87540</TotalTime>
  <Words>72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9358</cp:revision>
  <dcterms:created xsi:type="dcterms:W3CDTF">2006-08-16T00:00:00Z</dcterms:created>
  <dcterms:modified xsi:type="dcterms:W3CDTF">2019-05-15T10:52:31Z</dcterms:modified>
</cp:coreProperties>
</file>