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able vs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57400"/>
            <a:ext cx="5372022" cy="2770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Mapping Relational Databases to </a:t>
            </a:r>
            <a:r>
              <a:rPr lang="en-US" sz="1200" dirty="0" err="1"/>
              <a:t>MongoDB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46075" y="598487"/>
            <a:ext cx="8150225" cy="1295400"/>
          </a:xfrm>
          <a:prstGeom prst="wedgeRoundRectCallout">
            <a:avLst>
              <a:gd name="adj1" fmla="val -4928"/>
              <a:gd name="adj2" fmla="val 7058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Collections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tables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Documents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rows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Fields</a:t>
            </a:r>
            <a:r>
              <a:rPr lang="en-US" sz="1200" dirty="0"/>
              <a:t> in </a:t>
            </a:r>
            <a:r>
              <a:rPr lang="en-US" sz="1200" dirty="0" err="1"/>
              <a:t>MongoDB</a:t>
            </a:r>
            <a:r>
              <a:rPr lang="en-US" sz="1200" dirty="0"/>
              <a:t> is equivalent to the columns in RDBMS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Fields (key and value pairs) are stored in document, documents are stored in collection and collections are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29295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83347</TotalTime>
  <Words>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9261</cp:revision>
  <dcterms:created xsi:type="dcterms:W3CDTF">2006-08-16T00:00:00Z</dcterms:created>
  <dcterms:modified xsi:type="dcterms:W3CDTF">2019-11-20T13:47:09Z</dcterms:modified>
</cp:coreProperties>
</file>