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</a:t>
            </a:r>
            <a:r>
              <a:rPr lang="en-US" sz="1200" dirty="0" smtClean="0"/>
              <a:t>Interceptor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62000"/>
            <a:ext cx="4019550" cy="405676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5" name="Rectangular Callout 4"/>
          <p:cNvSpPr/>
          <p:nvPr/>
        </p:nvSpPr>
        <p:spPr>
          <a:xfrm>
            <a:off x="4648200" y="609600"/>
            <a:ext cx="4343400" cy="1828800"/>
          </a:xfrm>
          <a:prstGeom prst="wedgeRectCallout">
            <a:avLst>
              <a:gd name="adj1" fmla="val -63155"/>
              <a:gd name="adj2" fmla="val -12758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</a:t>
            </a:r>
            <a:r>
              <a:rPr lang="en-US" sz="1200" dirty="0"/>
              <a:t>can use the Interceptor in Spring Boot to perform operations under the following </a:t>
            </a:r>
            <a:r>
              <a:rPr lang="en-US" sz="1200" dirty="0" smtClean="0"/>
              <a:t>situations.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/>
              <a:t>Before sending the request to the </a:t>
            </a:r>
            <a:r>
              <a:rPr lang="en-US" sz="1200" dirty="0" smtClean="0"/>
              <a:t>controller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en-US" sz="1200" dirty="0"/>
              <a:t>Before sending the response to the </a:t>
            </a:r>
            <a:r>
              <a:rPr lang="en-US" sz="1200" dirty="0" smtClean="0"/>
              <a:t>client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example, </a:t>
            </a:r>
            <a:r>
              <a:rPr lang="en-US" sz="1200" dirty="0" smtClean="0"/>
              <a:t>we </a:t>
            </a:r>
            <a:r>
              <a:rPr lang="en-US" sz="1200" dirty="0"/>
              <a:t>can use an interceptor to add the request header before sending the request to the controller and add the response header before sending the response to the client.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66800" y="134764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416431" y="1219200"/>
            <a:ext cx="381000" cy="204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4648200" y="2989969"/>
            <a:ext cx="4343400" cy="1828800"/>
          </a:xfrm>
          <a:prstGeom prst="wedgeRectCallout">
            <a:avLst>
              <a:gd name="adj1" fmla="val -63155"/>
              <a:gd name="adj2" fmla="val -26675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 err="1"/>
              <a:t>preHandle</a:t>
            </a:r>
            <a:r>
              <a:rPr lang="en-US" sz="1200" b="1" dirty="0"/>
              <a:t>()</a:t>
            </a:r>
            <a:r>
              <a:rPr lang="en-US" sz="1200" dirty="0"/>
              <a:t> method − This is used to perform operations before sending the request to the controller.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b="1" dirty="0" err="1"/>
              <a:t>postHandle</a:t>
            </a:r>
            <a:r>
              <a:rPr lang="en-US" sz="1200" b="1" dirty="0"/>
              <a:t>()</a:t>
            </a:r>
            <a:r>
              <a:rPr lang="en-US" sz="1200" dirty="0"/>
              <a:t> method − This is used to perform operations before sending the response to the client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r>
              <a:rPr lang="en-US" sz="1200" b="1" dirty="0" err="1"/>
              <a:t>afterCompletion</a:t>
            </a:r>
            <a:r>
              <a:rPr lang="en-US" sz="1200" b="1" dirty="0"/>
              <a:t>()</a:t>
            </a:r>
            <a:r>
              <a:rPr lang="en-US" sz="1200" dirty="0"/>
              <a:t> method − This is used to perform operations after completing the request and response.</a:t>
            </a:r>
          </a:p>
        </p:txBody>
      </p: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" y="972976"/>
            <a:ext cx="4292981" cy="277827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52800" y="35739"/>
            <a:ext cx="1828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- </a:t>
            </a:r>
            <a:r>
              <a:rPr lang="en-US" sz="1200" dirty="0" smtClean="0"/>
              <a:t>Interceptor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045141" y="1887376"/>
            <a:ext cx="381000" cy="204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4454841" y="2871640"/>
            <a:ext cx="4343400" cy="399169"/>
          </a:xfrm>
          <a:prstGeom prst="wedgeRectCallout">
            <a:avLst>
              <a:gd name="adj1" fmla="val -66628"/>
              <a:gd name="adj2" fmla="val 4181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have </a:t>
            </a:r>
            <a:r>
              <a:rPr lang="en-US" sz="1200" dirty="0"/>
              <a:t>to register this Interceptor with </a:t>
            </a:r>
            <a:r>
              <a:rPr lang="en-US" sz="1200" b="1" dirty="0" err="1"/>
              <a:t>InterceptorRegistry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43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87683</TotalTime>
  <Words>82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9440</cp:revision>
  <dcterms:created xsi:type="dcterms:W3CDTF">2006-08-16T00:00:00Z</dcterms:created>
  <dcterms:modified xsi:type="dcterms:W3CDTF">2019-02-25T14:15:47Z</dcterms:modified>
</cp:coreProperties>
</file>