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21838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Template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6475" y="1754564"/>
            <a:ext cx="22479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SpringBootRestTemplateDemo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30675" y="175456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7845275" y="186734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0" y="175500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8123" y="1477565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 man client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028" idx="3"/>
            <a:endCxn id="5" idx="1"/>
          </p:cNvCxnSpPr>
          <p:nvPr/>
        </p:nvCxnSpPr>
        <p:spPr>
          <a:xfrm flipV="1">
            <a:off x="1295250" y="221176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27682" y="221220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30875" y="218500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406875" y="3354764"/>
            <a:ext cx="1447800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Create/update/Get/Delete of Employee 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750862" y="3340624"/>
            <a:ext cx="2398713" cy="776140"/>
          </a:xfrm>
          <a:prstGeom prst="wedgeRoundRectCallout">
            <a:avLst>
              <a:gd name="adj1" fmla="val 11153"/>
              <a:gd name="adj2" fmla="val -1446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Using </a:t>
            </a:r>
            <a:r>
              <a:rPr lang="en-US" sz="1200" dirty="0"/>
              <a:t>Rest </a:t>
            </a:r>
            <a:r>
              <a:rPr lang="en-US" sz="1200" dirty="0" smtClean="0"/>
              <a:t>Template Call the SpringBootDemo application </a:t>
            </a:r>
          </a:p>
          <a:p>
            <a:r>
              <a:rPr lang="en-US" sz="1200" dirty="0" smtClean="0"/>
              <a:t>REST End points and get the result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21838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Template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4" y="1981200"/>
            <a:ext cx="7554913" cy="2771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155575" y="762000"/>
            <a:ext cx="3349625" cy="838199"/>
          </a:xfrm>
          <a:prstGeom prst="wedgeRoundRectCallout">
            <a:avLst>
              <a:gd name="adj1" fmla="val -1847"/>
              <a:gd name="adj2" fmla="val 12202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Rest Template is used to create applications that consume RESTful Web Services. You can use the </a:t>
            </a:r>
            <a:r>
              <a:rPr lang="en-US" sz="1200" b="1" dirty="0"/>
              <a:t>exchange()</a:t>
            </a:r>
            <a:r>
              <a:rPr lang="en-US" sz="1200" dirty="0"/>
              <a:t> method to consume the web services for all HTTP methods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3581400" y="465138"/>
            <a:ext cx="4953000" cy="1363662"/>
          </a:xfrm>
          <a:prstGeom prst="wedgeRoundRectCallout">
            <a:avLst>
              <a:gd name="adj1" fmla="val -14218"/>
              <a:gd name="adj2" fmla="val 7363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will have to follow the given points to consume the API </a:t>
            </a:r>
            <a:r>
              <a:rPr lang="en-US" sz="1200" dirty="0" smtClean="0"/>
              <a:t>−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Autowired the Rest Template Object.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Use </a:t>
            </a:r>
            <a:r>
              <a:rPr lang="en-US" sz="1200" dirty="0">
                <a:solidFill>
                  <a:srgbClr val="FF0000"/>
                </a:solidFill>
              </a:rPr>
              <a:t>HttpHeaders</a:t>
            </a:r>
            <a:r>
              <a:rPr lang="en-US" sz="1200" dirty="0"/>
              <a:t> to set the Request Headers.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Use </a:t>
            </a:r>
            <a:r>
              <a:rPr lang="en-US" sz="1200" dirty="0">
                <a:solidFill>
                  <a:srgbClr val="FF0000"/>
                </a:solidFill>
              </a:rPr>
              <a:t>HttpEntity</a:t>
            </a:r>
            <a:r>
              <a:rPr lang="en-US" sz="1200" dirty="0"/>
              <a:t> to wrap the request object.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Provide the </a:t>
            </a:r>
            <a:r>
              <a:rPr lang="en-US" sz="1200" dirty="0">
                <a:solidFill>
                  <a:srgbClr val="FF0000"/>
                </a:solidFill>
              </a:rPr>
              <a:t>URL, HttpMethod</a:t>
            </a:r>
            <a:r>
              <a:rPr lang="en-US" sz="1200" dirty="0" smtClean="0">
                <a:solidFill>
                  <a:srgbClr val="FF0000"/>
                </a:solidFill>
              </a:rPr>
              <a:t>, entity </a:t>
            </a:r>
            <a:r>
              <a:rPr lang="en-US" sz="1200" dirty="0">
                <a:solidFill>
                  <a:srgbClr val="FF0000"/>
                </a:solidFill>
              </a:rPr>
              <a:t>and Return type for Exchange() </a:t>
            </a:r>
            <a:r>
              <a:rPr lang="en-US" sz="1200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378539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87714</TotalTime>
  <Words>66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9478</cp:revision>
  <dcterms:created xsi:type="dcterms:W3CDTF">2006-08-16T00:00:00Z</dcterms:created>
  <dcterms:modified xsi:type="dcterms:W3CDTF">2019-03-28T08:00:33Z</dcterms:modified>
</cp:coreProperties>
</file>