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5" y="914400"/>
            <a:ext cx="8345487" cy="2857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Programmatically</a:t>
            </a:r>
            <a:r>
              <a:rPr lang="en-US" sz="1200" dirty="0" smtClean="0"/>
              <a:t>? 0r</a:t>
            </a:r>
          </a:p>
          <a:p>
            <a:pPr algn="ctr"/>
            <a:r>
              <a:rPr lang="en-US" sz="1200" dirty="0"/>
              <a:t>Container Configuration in Spring Boot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3886200"/>
            <a:ext cx="5714999" cy="914400"/>
          </a:xfrm>
          <a:prstGeom prst="wedgeRoundRectCallout">
            <a:avLst>
              <a:gd name="adj1" fmla="val -24126"/>
              <a:gd name="adj2" fmla="val -1665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change embedded servlet container default settings registering a bean that </a:t>
            </a:r>
            <a:r>
              <a:rPr lang="en-US" sz="1200" dirty="0" smtClean="0"/>
              <a:t>implements</a:t>
            </a:r>
            <a:r>
              <a:rPr lang="en-US" sz="1200" dirty="0"/>
              <a:t> </a:t>
            </a:r>
            <a:r>
              <a:rPr lang="en-US" sz="1200" b="1" dirty="0"/>
              <a:t>WebServerFactoryCustomizer</a:t>
            </a:r>
            <a:r>
              <a:rPr lang="en-US" sz="1200" dirty="0"/>
              <a:t> interface. We need to override its </a:t>
            </a:r>
            <a:r>
              <a:rPr lang="en-US" sz="1200" b="1" dirty="0"/>
              <a:t>customize()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87536</TotalTime>
  <Words>32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9350</cp:revision>
  <dcterms:created xsi:type="dcterms:W3CDTF">2006-08-16T00:00:00Z</dcterms:created>
  <dcterms:modified xsi:type="dcterms:W3CDTF">2019-05-15T10:04:38Z</dcterms:modified>
</cp:coreProperties>
</file>