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Create User &amp; add Role in </a:t>
            </a:r>
            <a:r>
              <a:rPr lang="en-US" sz="1200" dirty="0" smtClean="0"/>
              <a:t>MongoDB?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Creating </a:t>
            </a:r>
            <a:r>
              <a:rPr lang="en-US" sz="1200" dirty="0"/>
              <a:t>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first step is to specify the "username" and "password" which needs to be created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Create User &amp; add Role in </a:t>
            </a:r>
            <a:r>
              <a:rPr lang="en-US" sz="1200" dirty="0" smtClean="0"/>
              <a:t>MongoDB?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Provide </a:t>
            </a:r>
            <a:r>
              <a:rPr lang="en-US" sz="1200" dirty="0" err="1" smtClean="0"/>
              <a:t>robo</a:t>
            </a:r>
            <a:r>
              <a:rPr lang="en-US" sz="1200" dirty="0" smtClean="0"/>
              <a:t> 3T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86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84085</TotalTime>
  <Words>59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9668</cp:revision>
  <dcterms:created xsi:type="dcterms:W3CDTF">2006-08-16T00:00:00Z</dcterms:created>
  <dcterms:modified xsi:type="dcterms:W3CDTF">2020-03-17T09:51:05Z</dcterms:modified>
</cp:coreProperties>
</file>