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1812441"/>
            <a:ext cx="5588000" cy="30594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Specifying columns for a SimpleJdbcInsert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2034216"/>
            <a:ext cx="3733800" cy="657224"/>
          </a:xfrm>
          <a:prstGeom prst="wedgeRoundRectCallout">
            <a:avLst>
              <a:gd name="adj1" fmla="val -44246"/>
              <a:gd name="adj2" fmla="val 1100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limit the columns for an insert by specifying a list of column names with the </a:t>
            </a:r>
            <a:r>
              <a:rPr lang="en-US" sz="1200" dirty="0">
                <a:solidFill>
                  <a:srgbClr val="FF0000"/>
                </a:solidFill>
              </a:rPr>
              <a:t>usingColumns</a:t>
            </a:r>
            <a:r>
              <a:rPr lang="en-US" sz="1200" dirty="0"/>
              <a:t> 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4" y="608013"/>
            <a:ext cx="8721725" cy="9753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82623</TotalTime>
  <Words>23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8983</cp:revision>
  <dcterms:created xsi:type="dcterms:W3CDTF">2006-08-16T00:00:00Z</dcterms:created>
  <dcterms:modified xsi:type="dcterms:W3CDTF">2019-02-23T05:51:25Z</dcterms:modified>
</cp:coreProperties>
</file>