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Regular Expression (Regex)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5575" y="617537"/>
            <a:ext cx="8836025" cy="990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Regular expressions are used for pattern matching, which is basically for findings strings within documents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 when retrieving documents in a collection, you may not know exactly what the exact Field value to search for. Hence, one can use regular expressions to assist in retrieving data based on pattern matching search 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225" y="3733800"/>
            <a:ext cx="5928803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db.Employee.find</a:t>
            </a:r>
            <a:r>
              <a:rPr lang="en-US" sz="1400" dirty="0"/>
              <a:t>({</a:t>
            </a:r>
            <a:r>
              <a:rPr lang="en-US" sz="1400" dirty="0" err="1"/>
              <a:t>EmployeeName</a:t>
            </a:r>
            <a:r>
              <a:rPr lang="en-US" sz="1400" dirty="0"/>
              <a:t> : {$regex: "</a:t>
            </a:r>
            <a:r>
              <a:rPr lang="en-US" sz="1400" dirty="0" err="1"/>
              <a:t>Gu</a:t>
            </a:r>
            <a:r>
              <a:rPr lang="en-US" sz="1400" dirty="0"/>
              <a:t>" }}).</a:t>
            </a:r>
            <a:r>
              <a:rPr lang="en-US" sz="1400" dirty="0" err="1"/>
              <a:t>forEach</a:t>
            </a:r>
            <a:r>
              <a:rPr lang="en-US" sz="1400" dirty="0"/>
              <a:t>(</a:t>
            </a:r>
            <a:r>
              <a:rPr lang="en-US" sz="1400" dirty="0" err="1"/>
              <a:t>printjson</a:t>
            </a:r>
            <a:r>
              <a:rPr lang="en-US" sz="1400" dirty="0" smtClean="0"/>
              <a:t>)</a:t>
            </a:r>
          </a:p>
          <a:p>
            <a:r>
              <a:rPr lang="en-US" sz="1400" dirty="0" err="1"/>
              <a:t>db.Employee.find</a:t>
            </a:r>
            <a:r>
              <a:rPr lang="en-US" sz="1400" dirty="0"/>
              <a:t>({</a:t>
            </a:r>
            <a:r>
              <a:rPr lang="en-US" sz="1400" dirty="0" err="1"/>
              <a:t>EmployeeName</a:t>
            </a:r>
            <a:r>
              <a:rPr lang="en-US" sz="1400" dirty="0"/>
              <a:t> : {$regex: "^Guru99$"}}).</a:t>
            </a:r>
            <a:r>
              <a:rPr lang="en-US" sz="1400" dirty="0" err="1"/>
              <a:t>forEach</a:t>
            </a:r>
            <a:r>
              <a:rPr lang="en-US" sz="1400" dirty="0"/>
              <a:t>(</a:t>
            </a:r>
            <a:r>
              <a:rPr lang="en-US" sz="1400" dirty="0" err="1"/>
              <a:t>printjson</a:t>
            </a:r>
            <a:r>
              <a:rPr lang="en-US" sz="1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84067</TotalTime>
  <Words>92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9653</cp:revision>
  <dcterms:created xsi:type="dcterms:W3CDTF">2006-08-16T00:00:00Z</dcterms:created>
  <dcterms:modified xsi:type="dcterms:W3CDTF">2020-03-02T13:55:22Z</dcterms:modified>
</cp:coreProperties>
</file>