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61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73" autoAdjust="0"/>
    <p:restoredTop sz="98757" autoAdjust="0"/>
  </p:normalViewPr>
  <p:slideViewPr>
    <p:cSldViewPr>
      <p:cViewPr>
        <p:scale>
          <a:sx n="100" d="100"/>
          <a:sy n="100" d="100"/>
        </p:scale>
        <p:origin x="-654" y="-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10/31/2019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505201" y="35739"/>
            <a:ext cx="2133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SQL DROP TABLE Statement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27072" y="2767392"/>
            <a:ext cx="2130426" cy="276999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DROP TABLE </a:t>
            </a:r>
            <a:r>
              <a:rPr lang="en-US" sz="1200" i="1" dirty="0"/>
              <a:t>table_name</a:t>
            </a:r>
            <a:r>
              <a:rPr lang="en-US" sz="1200" dirty="0"/>
              <a:t>;</a:t>
            </a:r>
            <a:endParaRPr lang="en-US" sz="1200" dirty="0"/>
          </a:p>
        </p:txBody>
      </p:sp>
      <p:sp>
        <p:nvSpPr>
          <p:cNvPr id="16" name="Rectangle 15"/>
          <p:cNvSpPr/>
          <p:nvPr/>
        </p:nvSpPr>
        <p:spPr>
          <a:xfrm>
            <a:off x="727071" y="2386393"/>
            <a:ext cx="1330330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/>
              <a:t>Drop</a:t>
            </a:r>
            <a:r>
              <a:rPr lang="en-US" sz="1200" dirty="0" smtClean="0"/>
              <a:t> </a:t>
            </a:r>
            <a:r>
              <a:rPr lang="en-US" sz="1200" dirty="0" smtClean="0"/>
              <a:t>table Syntax</a:t>
            </a:r>
            <a:endParaRPr lang="en-US" sz="1200" dirty="0"/>
          </a:p>
        </p:txBody>
      </p:sp>
      <p:sp>
        <p:nvSpPr>
          <p:cNvPr id="2" name="Rectangular Callout 1"/>
          <p:cNvSpPr/>
          <p:nvPr/>
        </p:nvSpPr>
        <p:spPr>
          <a:xfrm>
            <a:off x="650873" y="1576386"/>
            <a:ext cx="5216527" cy="509588"/>
          </a:xfrm>
          <a:prstGeom prst="wedgeRectCallout">
            <a:avLst>
              <a:gd name="adj1" fmla="val -35135"/>
              <a:gd name="adj2" fmla="val 106425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DROP TABLE statement is used to drop an existing table in a database.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82628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83910</TotalTime>
  <Words>24</Words>
  <Application>Microsoft Office PowerPoint</Application>
  <PresentationFormat>Custom</PresentationFormat>
  <Paragraphs>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9439</cp:revision>
  <dcterms:created xsi:type="dcterms:W3CDTF">2006-08-16T00:00:00Z</dcterms:created>
  <dcterms:modified xsi:type="dcterms:W3CDTF">2019-10-31T11:33:25Z</dcterms:modified>
</cp:coreProperties>
</file>