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981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The SQL UPDATE Statement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5575" y="631438"/>
            <a:ext cx="8759825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UPDATE statement is used to modify the existing records in a table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WHERE clause specifies which record(s) that should be updated. If you omit the WHERE clause, all records in the table will be updated!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3048000"/>
            <a:ext cx="3730625" cy="762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UPDATE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SET </a:t>
            </a:r>
            <a:r>
              <a:rPr lang="en-US" sz="1200" i="1" dirty="0"/>
              <a:t>column1 </a:t>
            </a:r>
            <a:r>
              <a:rPr lang="en-US" sz="1200" dirty="0"/>
              <a:t>=</a:t>
            </a:r>
            <a:r>
              <a:rPr lang="en-US" sz="1200" i="1" dirty="0"/>
              <a:t> value1</a:t>
            </a:r>
            <a:r>
              <a:rPr lang="en-US" sz="1200" dirty="0"/>
              <a:t>,</a:t>
            </a:r>
            <a:r>
              <a:rPr lang="en-US" sz="1200" i="1" dirty="0"/>
              <a:t> column2 </a:t>
            </a:r>
            <a:r>
              <a:rPr lang="en-US" sz="1200" dirty="0"/>
              <a:t>=</a:t>
            </a:r>
            <a:r>
              <a:rPr lang="en-US" sz="1200" i="1" dirty="0"/>
              <a:t> value2</a:t>
            </a:r>
            <a:r>
              <a:rPr lang="en-US" sz="1200" dirty="0"/>
              <a:t>, ...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524125" y="2667000"/>
            <a:ext cx="112562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UPDATE Syntax</a:t>
            </a:r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981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The SQL UPDATE Statement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5575" y="1057275"/>
            <a:ext cx="234577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UPDATE employee</a:t>
            </a:r>
          </a:p>
          <a:p>
            <a:r>
              <a:rPr lang="en-US" sz="1200" dirty="0"/>
              <a:t>SET country = 'Japan', City= 'Tokyo'</a:t>
            </a:r>
          </a:p>
          <a:p>
            <a:r>
              <a:rPr lang="en-US" sz="1200" dirty="0"/>
              <a:t>WHERE ID = 1;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55575" y="634999"/>
            <a:ext cx="15188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Update Single Record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200400" y="2465168"/>
            <a:ext cx="168039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UPDATE employee</a:t>
            </a:r>
          </a:p>
          <a:p>
            <a:r>
              <a:rPr lang="en-US" sz="1200" dirty="0"/>
              <a:t>SET salary = 6000</a:t>
            </a:r>
          </a:p>
          <a:p>
            <a:r>
              <a:rPr lang="en-US" sz="1200" dirty="0"/>
              <a:t>WHERE country = 'USA';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2042892"/>
            <a:ext cx="1776897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UPDATE Multiple Records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5600" y="3810000"/>
            <a:ext cx="1337867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UPDATE employee</a:t>
            </a:r>
          </a:p>
          <a:p>
            <a:r>
              <a:rPr lang="en-US" sz="1200" dirty="0"/>
              <a:t>SET salary = </a:t>
            </a:r>
            <a:r>
              <a:rPr lang="en-US" sz="1200" dirty="0" smtClean="0"/>
              <a:t>6000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705600" y="3387724"/>
            <a:ext cx="1411412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UPDATE </a:t>
            </a:r>
            <a:r>
              <a:rPr lang="en-US" sz="1200" dirty="0" smtClean="0"/>
              <a:t>All Records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752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83430</TotalTime>
  <Words>98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9257</cp:revision>
  <dcterms:created xsi:type="dcterms:W3CDTF">2006-08-16T00:00:00Z</dcterms:created>
  <dcterms:modified xsi:type="dcterms:W3CDTF">2019-09-03T11:27:52Z</dcterms:modified>
</cp:coreProperties>
</file>