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381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Enabling Swagger2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9" y="1379538"/>
            <a:ext cx="4000500" cy="1914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799814" y="465138"/>
            <a:ext cx="3657600" cy="1146048"/>
          </a:xfrm>
          <a:prstGeom prst="wedgeRoundRectCallout">
            <a:avLst>
              <a:gd name="adj1" fmla="val -67225"/>
              <a:gd name="adj2" fmla="val 686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Swagger2 is an open source project used to generate the REST API documents for RESTful web services.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provides a user interface to access our RESTful web services via the web browser.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381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Enabling Swagger2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5140325" cy="34235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239509" y="1295400"/>
            <a:ext cx="3276600" cy="612648"/>
          </a:xfrm>
          <a:prstGeom prst="wedgeRoundRectCallout">
            <a:avLst>
              <a:gd name="adj1" fmla="val -130735"/>
              <a:gd name="adj2" fmla="val 394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@EnableSwagger2 annotation is used to enable the Swagger2 for your Spring Boot application.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49159" y="2286000"/>
            <a:ext cx="3276600" cy="944990"/>
          </a:xfrm>
          <a:prstGeom prst="wedgeRoundRectCallout">
            <a:avLst>
              <a:gd name="adj1" fmla="val -130735"/>
              <a:gd name="adj2" fmla="val 394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reate </a:t>
            </a:r>
            <a:r>
              <a:rPr lang="en-US" sz="1200" dirty="0"/>
              <a:t>Docket Bean to configure Swagger2 for your Spring Boot application. We need to define the base package to configure REST API(s) for Swagger2.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7184" y="3230990"/>
            <a:ext cx="257175" cy="274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4252" y="4495800"/>
            <a:ext cx="3879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http://localhost:8080/swagger-ui.html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87679</TotalTime>
  <Words>91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9468</cp:revision>
  <dcterms:created xsi:type="dcterms:W3CDTF">2006-08-16T00:00:00Z</dcterms:created>
  <dcterms:modified xsi:type="dcterms:W3CDTF">2019-04-08T14:05:21Z</dcterms:modified>
</cp:coreProperties>
</file>