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58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1/31/2019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809195" y="35739"/>
            <a:ext cx="4086905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1200" dirty="0" smtClean="0"/>
              <a:t>How to send/receive message to /from Queue of </a:t>
            </a:r>
            <a:r>
              <a:rPr lang="en-US" sz="1200" dirty="0" err="1" smtClean="0"/>
              <a:t>Rabbit</a:t>
            </a:r>
            <a:r>
              <a:rPr lang="en-US" sz="1200" dirty="0" err="1" smtClean="0"/>
              <a:t>MQ</a:t>
            </a:r>
            <a:endParaRPr lang="en-US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6484" y="2057400"/>
            <a:ext cx="4210050" cy="151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682284" y="1143000"/>
            <a:ext cx="7616825" cy="533400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/>
              <a:t>Queues [point-to-point]</a:t>
            </a:r>
            <a:r>
              <a:rPr lang="en-US" sz="1200" dirty="0"/>
              <a:t>: Queue’s are based on point-to-point messaging model where messages are sent to a queue. Each message has exactly one sender and one receiver. Message is guaranteed to be delivered to only one receiver.</a:t>
            </a:r>
          </a:p>
        </p:txBody>
      </p:sp>
      <p:sp>
        <p:nvSpPr>
          <p:cNvPr id="4" name="Rectangular Callout 3"/>
          <p:cNvSpPr/>
          <p:nvPr/>
        </p:nvSpPr>
        <p:spPr>
          <a:xfrm>
            <a:off x="1371600" y="3962400"/>
            <a:ext cx="1524000" cy="306324"/>
          </a:xfrm>
          <a:prstGeom prst="wedgeRectCallout">
            <a:avLst>
              <a:gd name="adj1" fmla="val 68468"/>
              <a:gd name="adj2" fmla="val -301305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MessageSender.java</a:t>
            </a:r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4715" y="4090328"/>
            <a:ext cx="1613085" cy="542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 flipH="1">
            <a:off x="4572000" y="3276600"/>
            <a:ext cx="69509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Rectangular Callout 10"/>
          <p:cNvSpPr/>
          <p:nvPr/>
        </p:nvSpPr>
        <p:spPr>
          <a:xfrm>
            <a:off x="5867400" y="4055169"/>
            <a:ext cx="1600200" cy="306324"/>
          </a:xfrm>
          <a:prstGeom prst="wedgeRectCallout">
            <a:avLst>
              <a:gd name="adj1" fmla="val -37157"/>
              <a:gd name="adj2" fmla="val -323071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MessageReceiver.java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0301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83186</TotalTime>
  <Words>53</Words>
  <Application>Microsoft Office PowerPoint</Application>
  <PresentationFormat>Custom</PresentationFormat>
  <Paragraphs>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9167</cp:revision>
  <dcterms:created xsi:type="dcterms:W3CDTF">2006-08-16T00:00:00Z</dcterms:created>
  <dcterms:modified xsi:type="dcterms:W3CDTF">2019-01-31T13:03:58Z</dcterms:modified>
</cp:coreProperties>
</file>