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35739"/>
            <a:ext cx="4267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Get all loaded beans with Class Type Information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576" y="1752600"/>
            <a:ext cx="8836024" cy="1524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loads lots of beans internally to run your application with minimal </a:t>
            </a:r>
            <a:r>
              <a:rPr lang="en-US" sz="1200" dirty="0" smtClean="0"/>
              <a:t>configuration.</a:t>
            </a:r>
            <a:r>
              <a:rPr lang="en-US" sz="1200" dirty="0"/>
              <a:t> In this example, we will learn to find out all those </a:t>
            </a:r>
            <a:r>
              <a:rPr lang="en-US" sz="1200" b="1" dirty="0"/>
              <a:t>spring boot loaded beans</a:t>
            </a:r>
            <a:r>
              <a:rPr lang="en-US" sz="1200" dirty="0"/>
              <a:t> and their class type information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Use</a:t>
            </a:r>
            <a:r>
              <a:rPr lang="en-US" sz="1200" dirty="0"/>
              <a:t> </a:t>
            </a:r>
            <a:r>
              <a:rPr lang="en-US" sz="1200" dirty="0" err="1"/>
              <a:t>ApplicationContext.getBeanDefinitionNames</a:t>
            </a:r>
            <a:r>
              <a:rPr lang="en-US" sz="1200" dirty="0"/>
              <a:t>()</a:t>
            </a:r>
            <a:r>
              <a:rPr lang="en-US" sz="1200" dirty="0"/>
              <a:t> to find the name of all loaded </a:t>
            </a:r>
            <a:r>
              <a:rPr lang="en-US" sz="1200" dirty="0" smtClean="0"/>
              <a:t>beans and Use</a:t>
            </a:r>
            <a:r>
              <a:rPr lang="en-US" sz="1200" dirty="0"/>
              <a:t> </a:t>
            </a:r>
            <a:r>
              <a:rPr lang="en-US" sz="1200" dirty="0" err="1"/>
              <a:t>ApplicationContext.getBean</a:t>
            </a:r>
            <a:r>
              <a:rPr lang="en-US" sz="1200" dirty="0"/>
              <a:t>(</a:t>
            </a:r>
            <a:r>
              <a:rPr lang="en-US" sz="1200" dirty="0" err="1"/>
              <a:t>beanName</a:t>
            </a:r>
            <a:r>
              <a:rPr lang="en-US" sz="1200" dirty="0"/>
              <a:t>)</a:t>
            </a:r>
            <a:r>
              <a:rPr lang="en-US" sz="1200" dirty="0"/>
              <a:t> to get bean including its runtime type information.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87607</TotalTime>
  <Words>39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9403</cp:revision>
  <dcterms:created xsi:type="dcterms:W3CDTF">2006-08-16T00:00:00Z</dcterms:created>
  <dcterms:modified xsi:type="dcterms:W3CDTF">2019-06-12T08:13:30Z</dcterms:modified>
</cp:coreProperties>
</file>