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7" r:id="rId2"/>
    <p:sldId id="458" r:id="rId3"/>
    <p:sldId id="45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61E6EF-DA21-4109-9589-39BEB33D7D43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DDF254B-0273-4CB7-8FCD-6D04BA7B6FA6}">
      <dgm:prSet phldrT="[Text]" custT="1"/>
      <dgm:spPr/>
      <dgm:t>
        <a:bodyPr/>
        <a:lstStyle/>
        <a:p>
          <a:r>
            <a:rPr lang="en-US" sz="2400" dirty="0" smtClean="0"/>
            <a:t>Destination</a:t>
          </a:r>
          <a:endParaRPr lang="en-US" sz="2400" dirty="0"/>
        </a:p>
      </dgm:t>
    </dgm:pt>
    <dgm:pt modelId="{874304B3-C2C9-42D6-911E-E24BE61CDE5C}" type="parTrans" cxnId="{19653A68-2385-4FB8-A5FA-AF33005153FC}">
      <dgm:prSet/>
      <dgm:spPr/>
      <dgm:t>
        <a:bodyPr/>
        <a:lstStyle/>
        <a:p>
          <a:endParaRPr lang="en-US"/>
        </a:p>
      </dgm:t>
    </dgm:pt>
    <dgm:pt modelId="{F74FE3AE-5B3C-4ADB-9749-95B92DAEC9D5}" type="sibTrans" cxnId="{19653A68-2385-4FB8-A5FA-AF33005153FC}">
      <dgm:prSet/>
      <dgm:spPr/>
      <dgm:t>
        <a:bodyPr/>
        <a:lstStyle/>
        <a:p>
          <a:endParaRPr lang="en-US"/>
        </a:p>
      </dgm:t>
    </dgm:pt>
    <dgm:pt modelId="{108F38B4-5D72-466B-9C7E-1E940D9EBD13}">
      <dgm:prSet phldrT="[Text]" custT="1"/>
      <dgm:spPr/>
      <dgm:t>
        <a:bodyPr/>
        <a:lstStyle/>
        <a:p>
          <a:r>
            <a:rPr lang="en-US" sz="2400" b="0" i="0" dirty="0" smtClean="0"/>
            <a:t>Queues </a:t>
          </a:r>
          <a:endParaRPr lang="en-US" sz="2400" dirty="0"/>
        </a:p>
      </dgm:t>
    </dgm:pt>
    <dgm:pt modelId="{2BA9BD95-134E-4900-BFF1-05D8A706EB24}" type="parTrans" cxnId="{19F26F0B-16B9-4C82-8ADC-CEBCF80022AB}">
      <dgm:prSet/>
      <dgm:spPr/>
      <dgm:t>
        <a:bodyPr/>
        <a:lstStyle/>
        <a:p>
          <a:endParaRPr lang="en-US"/>
        </a:p>
      </dgm:t>
    </dgm:pt>
    <dgm:pt modelId="{AC8EBC27-BE0C-462D-983D-46855C99D050}" type="sibTrans" cxnId="{19F26F0B-16B9-4C82-8ADC-CEBCF80022AB}">
      <dgm:prSet/>
      <dgm:spPr/>
      <dgm:t>
        <a:bodyPr/>
        <a:lstStyle/>
        <a:p>
          <a:endParaRPr lang="en-US"/>
        </a:p>
      </dgm:t>
    </dgm:pt>
    <dgm:pt modelId="{A222B114-124D-41CB-AFA2-E0EDB2BCEFBE}">
      <dgm:prSet phldrT="[Text]" custT="1"/>
      <dgm:spPr/>
      <dgm:t>
        <a:bodyPr/>
        <a:lstStyle/>
        <a:p>
          <a:r>
            <a:rPr lang="en-US" sz="2400" b="0" i="0" dirty="0" smtClean="0"/>
            <a:t>Topics</a:t>
          </a:r>
          <a:endParaRPr lang="en-US" sz="2400" dirty="0"/>
        </a:p>
      </dgm:t>
    </dgm:pt>
    <dgm:pt modelId="{BEC25E00-0F4B-4242-A347-AB9AA5212D0A}" type="parTrans" cxnId="{70432F97-FED0-4DA5-B7BD-B46A32EC85D3}">
      <dgm:prSet/>
      <dgm:spPr/>
      <dgm:t>
        <a:bodyPr/>
        <a:lstStyle/>
        <a:p>
          <a:endParaRPr lang="en-US"/>
        </a:p>
      </dgm:t>
    </dgm:pt>
    <dgm:pt modelId="{6BB6AC4A-F665-459E-A865-93A50C0A88D7}" type="sibTrans" cxnId="{70432F97-FED0-4DA5-B7BD-B46A32EC85D3}">
      <dgm:prSet/>
      <dgm:spPr/>
      <dgm:t>
        <a:bodyPr/>
        <a:lstStyle/>
        <a:p>
          <a:endParaRPr lang="en-US"/>
        </a:p>
      </dgm:t>
    </dgm:pt>
    <dgm:pt modelId="{911E2786-6C37-4990-B464-677BF18D1A8E}" type="pres">
      <dgm:prSet presAssocID="{0461E6EF-DA21-4109-9589-39BEB33D7D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FFD27D4-1BDA-4D66-A236-F8DC92141C69}" type="pres">
      <dgm:prSet presAssocID="{7DDF254B-0273-4CB7-8FCD-6D04BA7B6FA6}" presName="hierRoot1" presStyleCnt="0">
        <dgm:presLayoutVars>
          <dgm:hierBranch val="init"/>
        </dgm:presLayoutVars>
      </dgm:prSet>
      <dgm:spPr/>
    </dgm:pt>
    <dgm:pt modelId="{FCDA253B-1977-47C6-A8CF-8E93B2B26C91}" type="pres">
      <dgm:prSet presAssocID="{7DDF254B-0273-4CB7-8FCD-6D04BA7B6FA6}" presName="rootComposite1" presStyleCnt="0"/>
      <dgm:spPr/>
    </dgm:pt>
    <dgm:pt modelId="{E881EABA-99DE-4D1E-9856-5FB4841B6462}" type="pres">
      <dgm:prSet presAssocID="{7DDF254B-0273-4CB7-8FCD-6D04BA7B6FA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4D699B-B0DA-47FE-844C-CF69EE81C582}" type="pres">
      <dgm:prSet presAssocID="{7DDF254B-0273-4CB7-8FCD-6D04BA7B6FA6}" presName="rootConnector1" presStyleLbl="node1" presStyleIdx="0" presStyleCnt="0"/>
      <dgm:spPr/>
    </dgm:pt>
    <dgm:pt modelId="{B0326110-7990-4473-9220-048B938ED7D8}" type="pres">
      <dgm:prSet presAssocID="{7DDF254B-0273-4CB7-8FCD-6D04BA7B6FA6}" presName="hierChild2" presStyleCnt="0"/>
      <dgm:spPr/>
    </dgm:pt>
    <dgm:pt modelId="{2073C2A1-CCFC-4AB4-9265-F01B4F8D98FB}" type="pres">
      <dgm:prSet presAssocID="{2BA9BD95-134E-4900-BFF1-05D8A706EB24}" presName="Name37" presStyleLbl="parChTrans1D2" presStyleIdx="0" presStyleCnt="2"/>
      <dgm:spPr/>
    </dgm:pt>
    <dgm:pt modelId="{DE3A784E-9240-4D40-83B1-E23A3736C869}" type="pres">
      <dgm:prSet presAssocID="{108F38B4-5D72-466B-9C7E-1E940D9EBD13}" presName="hierRoot2" presStyleCnt="0">
        <dgm:presLayoutVars>
          <dgm:hierBranch val="init"/>
        </dgm:presLayoutVars>
      </dgm:prSet>
      <dgm:spPr/>
    </dgm:pt>
    <dgm:pt modelId="{89BCF279-2FCE-4999-B48B-1C99A86C5F32}" type="pres">
      <dgm:prSet presAssocID="{108F38B4-5D72-466B-9C7E-1E940D9EBD13}" presName="rootComposite" presStyleCnt="0"/>
      <dgm:spPr/>
    </dgm:pt>
    <dgm:pt modelId="{EA41995C-D16F-4C2E-B19A-9E33EF552C9D}" type="pres">
      <dgm:prSet presAssocID="{108F38B4-5D72-466B-9C7E-1E940D9EBD1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DD5FD4-5B94-45E9-AB5F-E2132538E0BB}" type="pres">
      <dgm:prSet presAssocID="{108F38B4-5D72-466B-9C7E-1E940D9EBD13}" presName="rootConnector" presStyleLbl="node2" presStyleIdx="0" presStyleCnt="2"/>
      <dgm:spPr/>
    </dgm:pt>
    <dgm:pt modelId="{AE5C5424-FC9E-4899-A898-C7C0F6EF49CE}" type="pres">
      <dgm:prSet presAssocID="{108F38B4-5D72-466B-9C7E-1E940D9EBD13}" presName="hierChild4" presStyleCnt="0"/>
      <dgm:spPr/>
    </dgm:pt>
    <dgm:pt modelId="{AB0835D4-466D-445B-A2DD-5F6508B00A39}" type="pres">
      <dgm:prSet presAssocID="{108F38B4-5D72-466B-9C7E-1E940D9EBD13}" presName="hierChild5" presStyleCnt="0"/>
      <dgm:spPr/>
    </dgm:pt>
    <dgm:pt modelId="{D418BBE9-101D-4BCA-BFCB-7C635F150238}" type="pres">
      <dgm:prSet presAssocID="{BEC25E00-0F4B-4242-A347-AB9AA5212D0A}" presName="Name37" presStyleLbl="parChTrans1D2" presStyleIdx="1" presStyleCnt="2"/>
      <dgm:spPr/>
    </dgm:pt>
    <dgm:pt modelId="{607AEDCD-FCC8-487C-ADAC-393DE89D3605}" type="pres">
      <dgm:prSet presAssocID="{A222B114-124D-41CB-AFA2-E0EDB2BCEFBE}" presName="hierRoot2" presStyleCnt="0">
        <dgm:presLayoutVars>
          <dgm:hierBranch val="init"/>
        </dgm:presLayoutVars>
      </dgm:prSet>
      <dgm:spPr/>
    </dgm:pt>
    <dgm:pt modelId="{16A96D50-88E0-4548-861F-BFFC23A93906}" type="pres">
      <dgm:prSet presAssocID="{A222B114-124D-41CB-AFA2-E0EDB2BCEFBE}" presName="rootComposite" presStyleCnt="0"/>
      <dgm:spPr/>
    </dgm:pt>
    <dgm:pt modelId="{DAAAC1CD-5892-4A53-A744-9A7931D3642D}" type="pres">
      <dgm:prSet presAssocID="{A222B114-124D-41CB-AFA2-E0EDB2BCEFB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41F506-9945-49F3-948A-501B88719CE4}" type="pres">
      <dgm:prSet presAssocID="{A222B114-124D-41CB-AFA2-E0EDB2BCEFBE}" presName="rootConnector" presStyleLbl="node2" presStyleIdx="1" presStyleCnt="2"/>
      <dgm:spPr/>
    </dgm:pt>
    <dgm:pt modelId="{B280EE9E-72C3-496B-84E1-27A1AED93F88}" type="pres">
      <dgm:prSet presAssocID="{A222B114-124D-41CB-AFA2-E0EDB2BCEFBE}" presName="hierChild4" presStyleCnt="0"/>
      <dgm:spPr/>
    </dgm:pt>
    <dgm:pt modelId="{E5E5EF82-4125-45DA-987F-9C3F7139AF6F}" type="pres">
      <dgm:prSet presAssocID="{A222B114-124D-41CB-AFA2-E0EDB2BCEFBE}" presName="hierChild5" presStyleCnt="0"/>
      <dgm:spPr/>
    </dgm:pt>
    <dgm:pt modelId="{EBDCE9AE-A7E3-4AA0-ABC1-C65749D52F0A}" type="pres">
      <dgm:prSet presAssocID="{7DDF254B-0273-4CB7-8FCD-6D04BA7B6FA6}" presName="hierChild3" presStyleCnt="0"/>
      <dgm:spPr/>
    </dgm:pt>
  </dgm:ptLst>
  <dgm:cxnLst>
    <dgm:cxn modelId="{9DE34F26-BB6F-4E7E-A655-23FA137B6FEC}" type="presOf" srcId="{A222B114-124D-41CB-AFA2-E0EDB2BCEFBE}" destId="{DAAAC1CD-5892-4A53-A744-9A7931D3642D}" srcOrd="0" destOrd="0" presId="urn:microsoft.com/office/officeart/2005/8/layout/orgChart1"/>
    <dgm:cxn modelId="{19653A68-2385-4FB8-A5FA-AF33005153FC}" srcId="{0461E6EF-DA21-4109-9589-39BEB33D7D43}" destId="{7DDF254B-0273-4CB7-8FCD-6D04BA7B6FA6}" srcOrd="0" destOrd="0" parTransId="{874304B3-C2C9-42D6-911E-E24BE61CDE5C}" sibTransId="{F74FE3AE-5B3C-4ADB-9749-95B92DAEC9D5}"/>
    <dgm:cxn modelId="{9200AAFB-AE0D-480E-968B-1392A4C5F712}" type="presOf" srcId="{108F38B4-5D72-466B-9C7E-1E940D9EBD13}" destId="{6DDD5FD4-5B94-45E9-AB5F-E2132538E0BB}" srcOrd="1" destOrd="0" presId="urn:microsoft.com/office/officeart/2005/8/layout/orgChart1"/>
    <dgm:cxn modelId="{0F87C867-F315-4FDC-B94D-A6DA57186F59}" type="presOf" srcId="{A222B114-124D-41CB-AFA2-E0EDB2BCEFBE}" destId="{BB41F506-9945-49F3-948A-501B88719CE4}" srcOrd="1" destOrd="0" presId="urn:microsoft.com/office/officeart/2005/8/layout/orgChart1"/>
    <dgm:cxn modelId="{876B4539-2065-4BE7-9D47-DF4D286B41AE}" type="presOf" srcId="{7DDF254B-0273-4CB7-8FCD-6D04BA7B6FA6}" destId="{044D699B-B0DA-47FE-844C-CF69EE81C582}" srcOrd="1" destOrd="0" presId="urn:microsoft.com/office/officeart/2005/8/layout/orgChart1"/>
    <dgm:cxn modelId="{C5F7DFA1-9A3E-4E98-AFFB-F8688FCD1823}" type="presOf" srcId="{7DDF254B-0273-4CB7-8FCD-6D04BA7B6FA6}" destId="{E881EABA-99DE-4D1E-9856-5FB4841B6462}" srcOrd="0" destOrd="0" presId="urn:microsoft.com/office/officeart/2005/8/layout/orgChart1"/>
    <dgm:cxn modelId="{70432F97-FED0-4DA5-B7BD-B46A32EC85D3}" srcId="{7DDF254B-0273-4CB7-8FCD-6D04BA7B6FA6}" destId="{A222B114-124D-41CB-AFA2-E0EDB2BCEFBE}" srcOrd="1" destOrd="0" parTransId="{BEC25E00-0F4B-4242-A347-AB9AA5212D0A}" sibTransId="{6BB6AC4A-F665-459E-A865-93A50C0A88D7}"/>
    <dgm:cxn modelId="{46E687DD-341A-4049-B7DD-EF46D4D16EAB}" type="presOf" srcId="{BEC25E00-0F4B-4242-A347-AB9AA5212D0A}" destId="{D418BBE9-101D-4BCA-BFCB-7C635F150238}" srcOrd="0" destOrd="0" presId="urn:microsoft.com/office/officeart/2005/8/layout/orgChart1"/>
    <dgm:cxn modelId="{F3EAA564-F8C4-40AE-BF2E-914A369D1BCC}" type="presOf" srcId="{108F38B4-5D72-466B-9C7E-1E940D9EBD13}" destId="{EA41995C-D16F-4C2E-B19A-9E33EF552C9D}" srcOrd="0" destOrd="0" presId="urn:microsoft.com/office/officeart/2005/8/layout/orgChart1"/>
    <dgm:cxn modelId="{19F26F0B-16B9-4C82-8ADC-CEBCF80022AB}" srcId="{7DDF254B-0273-4CB7-8FCD-6D04BA7B6FA6}" destId="{108F38B4-5D72-466B-9C7E-1E940D9EBD13}" srcOrd="0" destOrd="0" parTransId="{2BA9BD95-134E-4900-BFF1-05D8A706EB24}" sibTransId="{AC8EBC27-BE0C-462D-983D-46855C99D050}"/>
    <dgm:cxn modelId="{E8A997EC-AEF9-4893-B1F5-3E398ABA546B}" type="presOf" srcId="{2BA9BD95-134E-4900-BFF1-05D8A706EB24}" destId="{2073C2A1-CCFC-4AB4-9265-F01B4F8D98FB}" srcOrd="0" destOrd="0" presId="urn:microsoft.com/office/officeart/2005/8/layout/orgChart1"/>
    <dgm:cxn modelId="{5BAC575F-DF5D-49C6-AAE1-07D8D0BE2FD3}" type="presOf" srcId="{0461E6EF-DA21-4109-9589-39BEB33D7D43}" destId="{911E2786-6C37-4990-B464-677BF18D1A8E}" srcOrd="0" destOrd="0" presId="urn:microsoft.com/office/officeart/2005/8/layout/orgChart1"/>
    <dgm:cxn modelId="{6B245235-C8A0-4907-8256-3ECC506AFEA9}" type="presParOf" srcId="{911E2786-6C37-4990-B464-677BF18D1A8E}" destId="{8FFD27D4-1BDA-4D66-A236-F8DC92141C69}" srcOrd="0" destOrd="0" presId="urn:microsoft.com/office/officeart/2005/8/layout/orgChart1"/>
    <dgm:cxn modelId="{5D85477C-9220-42CA-811C-FE2638AF7522}" type="presParOf" srcId="{8FFD27D4-1BDA-4D66-A236-F8DC92141C69}" destId="{FCDA253B-1977-47C6-A8CF-8E93B2B26C91}" srcOrd="0" destOrd="0" presId="urn:microsoft.com/office/officeart/2005/8/layout/orgChart1"/>
    <dgm:cxn modelId="{9D09BBEC-6B31-4516-BC79-9738298E7A46}" type="presParOf" srcId="{FCDA253B-1977-47C6-A8CF-8E93B2B26C91}" destId="{E881EABA-99DE-4D1E-9856-5FB4841B6462}" srcOrd="0" destOrd="0" presId="urn:microsoft.com/office/officeart/2005/8/layout/orgChart1"/>
    <dgm:cxn modelId="{887E1540-A444-457A-98F0-4423A0BDD60D}" type="presParOf" srcId="{FCDA253B-1977-47C6-A8CF-8E93B2B26C91}" destId="{044D699B-B0DA-47FE-844C-CF69EE81C582}" srcOrd="1" destOrd="0" presId="urn:microsoft.com/office/officeart/2005/8/layout/orgChart1"/>
    <dgm:cxn modelId="{360D5722-030B-488B-8E8D-A8F601EF1FDF}" type="presParOf" srcId="{8FFD27D4-1BDA-4D66-A236-F8DC92141C69}" destId="{B0326110-7990-4473-9220-048B938ED7D8}" srcOrd="1" destOrd="0" presId="urn:microsoft.com/office/officeart/2005/8/layout/orgChart1"/>
    <dgm:cxn modelId="{0BA175B5-F241-4DDB-A7BB-2E8A9BB7060E}" type="presParOf" srcId="{B0326110-7990-4473-9220-048B938ED7D8}" destId="{2073C2A1-CCFC-4AB4-9265-F01B4F8D98FB}" srcOrd="0" destOrd="0" presId="urn:microsoft.com/office/officeart/2005/8/layout/orgChart1"/>
    <dgm:cxn modelId="{D9E8F0A7-5E5E-47CC-B46B-91D1CD22657D}" type="presParOf" srcId="{B0326110-7990-4473-9220-048B938ED7D8}" destId="{DE3A784E-9240-4D40-83B1-E23A3736C869}" srcOrd="1" destOrd="0" presId="urn:microsoft.com/office/officeart/2005/8/layout/orgChart1"/>
    <dgm:cxn modelId="{376CA1D1-0D17-4F5F-9B49-F6F13FBB4137}" type="presParOf" srcId="{DE3A784E-9240-4D40-83B1-E23A3736C869}" destId="{89BCF279-2FCE-4999-B48B-1C99A86C5F32}" srcOrd="0" destOrd="0" presId="urn:microsoft.com/office/officeart/2005/8/layout/orgChart1"/>
    <dgm:cxn modelId="{B9F72575-3851-4996-B195-E5A49713D84C}" type="presParOf" srcId="{89BCF279-2FCE-4999-B48B-1C99A86C5F32}" destId="{EA41995C-D16F-4C2E-B19A-9E33EF552C9D}" srcOrd="0" destOrd="0" presId="urn:microsoft.com/office/officeart/2005/8/layout/orgChart1"/>
    <dgm:cxn modelId="{741F2FE6-AC4B-4AA2-9E6D-A6A44766CC36}" type="presParOf" srcId="{89BCF279-2FCE-4999-B48B-1C99A86C5F32}" destId="{6DDD5FD4-5B94-45E9-AB5F-E2132538E0BB}" srcOrd="1" destOrd="0" presId="urn:microsoft.com/office/officeart/2005/8/layout/orgChart1"/>
    <dgm:cxn modelId="{3A4DBF5D-A1C9-4E0E-9FC8-D7AE36CFC9B5}" type="presParOf" srcId="{DE3A784E-9240-4D40-83B1-E23A3736C869}" destId="{AE5C5424-FC9E-4899-A898-C7C0F6EF49CE}" srcOrd="1" destOrd="0" presId="urn:microsoft.com/office/officeart/2005/8/layout/orgChart1"/>
    <dgm:cxn modelId="{9A36BD21-3E8E-4192-BDCD-14318DD93962}" type="presParOf" srcId="{DE3A784E-9240-4D40-83B1-E23A3736C869}" destId="{AB0835D4-466D-445B-A2DD-5F6508B00A39}" srcOrd="2" destOrd="0" presId="urn:microsoft.com/office/officeart/2005/8/layout/orgChart1"/>
    <dgm:cxn modelId="{39E9375D-F646-4916-99C2-48CDC4022B7F}" type="presParOf" srcId="{B0326110-7990-4473-9220-048B938ED7D8}" destId="{D418BBE9-101D-4BCA-BFCB-7C635F150238}" srcOrd="2" destOrd="0" presId="urn:microsoft.com/office/officeart/2005/8/layout/orgChart1"/>
    <dgm:cxn modelId="{A3FE7C24-62F5-464E-B64A-263B5BD10B99}" type="presParOf" srcId="{B0326110-7990-4473-9220-048B938ED7D8}" destId="{607AEDCD-FCC8-487C-ADAC-393DE89D3605}" srcOrd="3" destOrd="0" presId="urn:microsoft.com/office/officeart/2005/8/layout/orgChart1"/>
    <dgm:cxn modelId="{D0686E1B-7585-479B-A90E-D01D646E49FD}" type="presParOf" srcId="{607AEDCD-FCC8-487C-ADAC-393DE89D3605}" destId="{16A96D50-88E0-4548-861F-BFFC23A93906}" srcOrd="0" destOrd="0" presId="urn:microsoft.com/office/officeart/2005/8/layout/orgChart1"/>
    <dgm:cxn modelId="{B6DF2D49-957E-4544-BD60-EE015968D4F6}" type="presParOf" srcId="{16A96D50-88E0-4548-861F-BFFC23A93906}" destId="{DAAAC1CD-5892-4A53-A744-9A7931D3642D}" srcOrd="0" destOrd="0" presId="urn:microsoft.com/office/officeart/2005/8/layout/orgChart1"/>
    <dgm:cxn modelId="{931D7093-C71C-4DE4-BA1D-821B59F464A6}" type="presParOf" srcId="{16A96D50-88E0-4548-861F-BFFC23A93906}" destId="{BB41F506-9945-49F3-948A-501B88719CE4}" srcOrd="1" destOrd="0" presId="urn:microsoft.com/office/officeart/2005/8/layout/orgChart1"/>
    <dgm:cxn modelId="{BF21C6EC-62D2-4AF1-A5C1-EE810C96E902}" type="presParOf" srcId="{607AEDCD-FCC8-487C-ADAC-393DE89D3605}" destId="{B280EE9E-72C3-496B-84E1-27A1AED93F88}" srcOrd="1" destOrd="0" presId="urn:microsoft.com/office/officeart/2005/8/layout/orgChart1"/>
    <dgm:cxn modelId="{E52E3139-3072-4A12-987B-93C9CE1B5EB3}" type="presParOf" srcId="{607AEDCD-FCC8-487C-ADAC-393DE89D3605}" destId="{E5E5EF82-4125-45DA-987F-9C3F7139AF6F}" srcOrd="2" destOrd="0" presId="urn:microsoft.com/office/officeart/2005/8/layout/orgChart1"/>
    <dgm:cxn modelId="{5FBF1A09-9A8E-465B-8497-5AEF5A9E8EB5}" type="presParOf" srcId="{8FFD27D4-1BDA-4D66-A236-F8DC92141C69}" destId="{EBDCE9AE-A7E3-4AA0-ABC1-C65749D52F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8BBE9-101D-4BCA-BFCB-7C635F150238}">
      <dsp:nvSpPr>
        <dsp:cNvPr id="0" name=""/>
        <dsp:cNvSpPr/>
      </dsp:nvSpPr>
      <dsp:spPr>
        <a:xfrm>
          <a:off x="3048000" y="934181"/>
          <a:ext cx="1130014" cy="392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118"/>
              </a:lnTo>
              <a:lnTo>
                <a:pt x="1130014" y="196118"/>
              </a:lnTo>
              <a:lnTo>
                <a:pt x="1130014" y="39223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3C2A1-CCFC-4AB4-9265-F01B4F8D98FB}">
      <dsp:nvSpPr>
        <dsp:cNvPr id="0" name=""/>
        <dsp:cNvSpPr/>
      </dsp:nvSpPr>
      <dsp:spPr>
        <a:xfrm>
          <a:off x="1917985" y="934181"/>
          <a:ext cx="1130014" cy="392236"/>
        </a:xfrm>
        <a:custGeom>
          <a:avLst/>
          <a:gdLst/>
          <a:ahLst/>
          <a:cxnLst/>
          <a:rect l="0" t="0" r="0" b="0"/>
          <a:pathLst>
            <a:path>
              <a:moveTo>
                <a:pt x="1130014" y="0"/>
              </a:moveTo>
              <a:lnTo>
                <a:pt x="1130014" y="196118"/>
              </a:lnTo>
              <a:lnTo>
                <a:pt x="0" y="196118"/>
              </a:lnTo>
              <a:lnTo>
                <a:pt x="0" y="39223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81EABA-99DE-4D1E-9856-5FB4841B6462}">
      <dsp:nvSpPr>
        <dsp:cNvPr id="0" name=""/>
        <dsp:cNvSpPr/>
      </dsp:nvSpPr>
      <dsp:spPr>
        <a:xfrm>
          <a:off x="2114103" y="285"/>
          <a:ext cx="1867792" cy="9338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Destination</a:t>
          </a:r>
          <a:endParaRPr lang="en-US" sz="2400" kern="1200" dirty="0"/>
        </a:p>
      </dsp:txBody>
      <dsp:txXfrm>
        <a:off x="2114103" y="285"/>
        <a:ext cx="1867792" cy="933896"/>
      </dsp:txXfrm>
    </dsp:sp>
    <dsp:sp modelId="{EA41995C-D16F-4C2E-B19A-9E33EF552C9D}">
      <dsp:nvSpPr>
        <dsp:cNvPr id="0" name=""/>
        <dsp:cNvSpPr/>
      </dsp:nvSpPr>
      <dsp:spPr>
        <a:xfrm>
          <a:off x="984088" y="1326418"/>
          <a:ext cx="1867792" cy="9338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Queues </a:t>
          </a:r>
          <a:endParaRPr lang="en-US" sz="2400" kern="1200" dirty="0"/>
        </a:p>
      </dsp:txBody>
      <dsp:txXfrm>
        <a:off x="984088" y="1326418"/>
        <a:ext cx="1867792" cy="933896"/>
      </dsp:txXfrm>
    </dsp:sp>
    <dsp:sp modelId="{DAAAC1CD-5892-4A53-A744-9A7931D3642D}">
      <dsp:nvSpPr>
        <dsp:cNvPr id="0" name=""/>
        <dsp:cNvSpPr/>
      </dsp:nvSpPr>
      <dsp:spPr>
        <a:xfrm>
          <a:off x="3244118" y="1326418"/>
          <a:ext cx="1867792" cy="9338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Topics</a:t>
          </a:r>
          <a:endParaRPr lang="en-US" sz="2400" kern="1200" dirty="0"/>
        </a:p>
      </dsp:txBody>
      <dsp:txXfrm>
        <a:off x="3244118" y="1326418"/>
        <a:ext cx="1867792" cy="933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09195" y="35739"/>
            <a:ext cx="336300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Java Messaging </a:t>
            </a:r>
            <a:r>
              <a:rPr lang="en-US" sz="1200" dirty="0" smtClean="0"/>
              <a:t>Service(JMS) </a:t>
            </a:r>
            <a:r>
              <a:rPr lang="en-US" sz="1200" dirty="0" smtClean="0"/>
              <a:t>- Q</a:t>
            </a:r>
            <a:r>
              <a:rPr lang="en-US" sz="1200" dirty="0" smtClean="0"/>
              <a:t>ueues and Topics</a:t>
            </a:r>
            <a:endParaRPr lang="en-US" sz="1200" dirty="0"/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4045578370"/>
              </p:ext>
            </p:extLst>
          </p:nvPr>
        </p:nvGraphicFramePr>
        <p:xfrm>
          <a:off x="1524000" y="2286000"/>
          <a:ext cx="60960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Rounded Rectangular Callout 24"/>
          <p:cNvSpPr/>
          <p:nvPr/>
        </p:nvSpPr>
        <p:spPr>
          <a:xfrm>
            <a:off x="1600200" y="762000"/>
            <a:ext cx="5638800" cy="1143000"/>
          </a:xfrm>
          <a:prstGeom prst="wedgeRoundRectCallout">
            <a:avLst>
              <a:gd name="adj1" fmla="val 63"/>
              <a:gd name="adj2" fmla="val 9166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Each JMS message sent by an application is addressed with a destination.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Destinations </a:t>
            </a:r>
            <a:r>
              <a:rPr lang="en-US" sz="1200" dirty="0"/>
              <a:t>in JMS are like postal mailboxes where the messages are placed until someone comes to pick them up.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There </a:t>
            </a:r>
            <a:r>
              <a:rPr lang="en-US" sz="1200" dirty="0"/>
              <a:t>are two types of destination in JMS: queues and topics.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01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09195" y="35739"/>
            <a:ext cx="336300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Java Messaging </a:t>
            </a:r>
            <a:r>
              <a:rPr lang="en-US" sz="1200" dirty="0" smtClean="0"/>
              <a:t>Service(JMS) </a:t>
            </a:r>
            <a:r>
              <a:rPr lang="en-US" sz="1200" dirty="0" smtClean="0"/>
              <a:t>- Q</a:t>
            </a:r>
            <a:r>
              <a:rPr lang="en-US" sz="1200" dirty="0" smtClean="0"/>
              <a:t>ueues and Topics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484" y="2057400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82284" y="1143000"/>
            <a:ext cx="7616825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Queue’s are based on point-to-point messaging model where messages are sent to a queue. Each message has exactly one sender and one receiver. Message is guaranteed to be delivered to only one receiver.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09195" y="35739"/>
            <a:ext cx="336300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Java Messaging </a:t>
            </a:r>
            <a:r>
              <a:rPr lang="en-US" sz="1200" dirty="0" smtClean="0"/>
              <a:t>Service(JMS) </a:t>
            </a:r>
            <a:r>
              <a:rPr lang="en-US" sz="1200" dirty="0" smtClean="0"/>
              <a:t>- Q</a:t>
            </a:r>
            <a:r>
              <a:rPr lang="en-US" sz="1200" dirty="0" smtClean="0"/>
              <a:t>ueues and Topics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82284" y="1143000"/>
            <a:ext cx="7616825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Topics [publish-subscribe]</a:t>
            </a:r>
            <a:r>
              <a:rPr lang="en-US" sz="1200" dirty="0"/>
              <a:t>:Topic’s are based on publish-subscribe model where messages are sent to a topic. N subscribers can be subscribed on a topic, and when a message arrives, each will get a copy of that message.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671" y="2438400"/>
            <a:ext cx="42100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48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83183</TotalTime>
  <Words>158</Words>
  <Application>Microsoft Office PowerPoint</Application>
  <PresentationFormat>Custom</PresentationFormat>
  <Paragraphs>16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9160</cp:revision>
  <dcterms:created xsi:type="dcterms:W3CDTF">2006-08-16T00:00:00Z</dcterms:created>
  <dcterms:modified xsi:type="dcterms:W3CDTF">2019-01-11T10:09:03Z</dcterms:modified>
</cp:coreProperties>
</file>