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3"/>
  </p:notesMasterIdLst>
  <p:sldIdLst>
    <p:sldId id="457" r:id="rId2"/>
    <p:sldId id="458" r:id="rId3"/>
    <p:sldId id="453" r:id="rId4"/>
    <p:sldId id="449" r:id="rId5"/>
    <p:sldId id="454" r:id="rId6"/>
    <p:sldId id="450" r:id="rId7"/>
    <p:sldId id="459" r:id="rId8"/>
    <p:sldId id="451" r:id="rId9"/>
    <p:sldId id="455" r:id="rId10"/>
    <p:sldId id="456" r:id="rId11"/>
    <p:sldId id="452" r:id="rId1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ehcache.x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hcache.org/ehcache.x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5575" y="609600"/>
            <a:ext cx="8607425" cy="3124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Caching is crucial for today’s high performance </a:t>
            </a:r>
            <a:r>
              <a:rPr lang="en-US" sz="1200" dirty="0" smtClean="0"/>
              <a:t>applications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</a:t>
            </a:r>
            <a:r>
              <a:rPr lang="en-US" sz="1200" dirty="0"/>
              <a:t>are many caching solutions available in market today namely </a:t>
            </a:r>
            <a:r>
              <a:rPr lang="en-US" sz="1200" dirty="0" err="1"/>
              <a:t>EhCache</a:t>
            </a:r>
            <a:r>
              <a:rPr lang="en-US" sz="1200" dirty="0"/>
              <a:t>, Guava Cache, Caffeine Cache, </a:t>
            </a:r>
            <a:r>
              <a:rPr lang="en-US" sz="1200" dirty="0" err="1"/>
              <a:t>OScache</a:t>
            </a:r>
            <a:r>
              <a:rPr lang="en-US" sz="1200" dirty="0"/>
              <a:t>, </a:t>
            </a:r>
            <a:r>
              <a:rPr lang="en-US" sz="1200" dirty="0" err="1"/>
              <a:t>JBoss</a:t>
            </a:r>
            <a:r>
              <a:rPr lang="en-US" sz="1200" dirty="0"/>
              <a:t> </a:t>
            </a:r>
            <a:r>
              <a:rPr lang="en-US" sz="1200" dirty="0" err="1"/>
              <a:t>Cache,etc</a:t>
            </a:r>
            <a:r>
              <a:rPr lang="en-US" sz="1200" dirty="0"/>
              <a:t>. Spring provides seamless integration with these caching solution using minimal configuration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Spring Cache Abstraction </a:t>
            </a:r>
            <a:r>
              <a:rPr lang="en-US" sz="1200" dirty="0"/>
              <a:t>is a set of interfaces and annotations, used for applying caching to Java methods. The idea is to cache the returned value of a method for a given input[method argument e.g.], and for any further request with same input, return the result from cache without even executing the method, thus reducing the number of executions. Spring’s </a:t>
            </a:r>
            <a:r>
              <a:rPr lang="en-US" sz="1200" b="1" dirty="0"/>
              <a:t>org.springframework.cache.Cache</a:t>
            </a:r>
            <a:r>
              <a:rPr lang="en-US" sz="1200" dirty="0"/>
              <a:t> and </a:t>
            </a:r>
            <a:r>
              <a:rPr lang="en-US" sz="1200" b="1" dirty="0"/>
              <a:t>org.springframework.cache.CacheManager</a:t>
            </a:r>
            <a:r>
              <a:rPr lang="en-US" sz="1200" dirty="0"/>
              <a:t> are main interfaces used for cache management. Do note that Spring Caching is still an abstraction [not a cache implementation] and requires an actual implementation in order to store the cache data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provides few out of the box abstraction implementations: JDK </a:t>
            </a:r>
            <a:r>
              <a:rPr lang="en-US" sz="1200" dirty="0" err="1"/>
              <a:t>java.util.concurrent.ConcurrentMap</a:t>
            </a:r>
            <a:r>
              <a:rPr lang="en-US" sz="1200" dirty="0"/>
              <a:t> based caches, </a:t>
            </a:r>
            <a:r>
              <a:rPr lang="en-US" sz="1200" dirty="0" err="1"/>
              <a:t>EhCache</a:t>
            </a:r>
            <a:r>
              <a:rPr lang="en-US" sz="1200" dirty="0"/>
              <a:t>, Caffeine, </a:t>
            </a:r>
            <a:r>
              <a:rPr lang="en-US" sz="1200" dirty="0" err="1"/>
              <a:t>Gemfire</a:t>
            </a:r>
            <a:r>
              <a:rPr lang="en-US" sz="1200" dirty="0"/>
              <a:t> cache, Guava caches and JSR-107 compliant caches. Other cache providers can be integrated with minimal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" y="465138"/>
            <a:ext cx="8686800" cy="27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429000"/>
            <a:ext cx="75644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9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6363" y="2329934"/>
            <a:ext cx="377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http://www.ehcache.org/ehcache.xml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366838"/>
            <a:ext cx="572611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37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2"/>
            <a:ext cx="5307012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48074"/>
            <a:ext cx="5067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38400" y="4186236"/>
            <a:ext cx="848518" cy="2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62025"/>
            <a:ext cx="4530725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029200" y="533400"/>
            <a:ext cx="3962400" cy="3276600"/>
          </a:xfrm>
          <a:prstGeom prst="wedgeRoundRectCallout">
            <a:avLst>
              <a:gd name="adj1" fmla="val -113798"/>
              <a:gd name="adj2" fmla="val 73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ehcache.xml providing </a:t>
            </a:r>
            <a:r>
              <a:rPr lang="en-US" sz="1200" dirty="0"/>
              <a:t>the caching configuration for individual cache items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are setting up a cache with name ‘products’. Maximum 100 products will be kept in in-memory [on-heap] store, while maximum 1000 products will be maintained in the </a:t>
            </a:r>
            <a:r>
              <a:rPr lang="en-US" sz="1200" dirty="0" smtClean="0"/>
              <a:t>DiskStore.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path specified ‘java.io.tmpdir’ which refers to default temp file 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product will be expired if it is idle for more than 5 minutes and lives for more than 10 minutes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A detailed description of individual properties can be found </a:t>
            </a:r>
            <a:r>
              <a:rPr lang="en-US" sz="1200" dirty="0" smtClean="0"/>
              <a:t>at -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www.ehcache.org/ehcache.xml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70111"/>
            <a:ext cx="5119687" cy="42162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le 6"/>
          <p:cNvSpPr/>
          <p:nvPr/>
        </p:nvSpPr>
        <p:spPr>
          <a:xfrm>
            <a:off x="4800600" y="2301966"/>
            <a:ext cx="4190205" cy="120323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@EnableCaching </a:t>
            </a:r>
            <a:r>
              <a:rPr lang="en-US" sz="1100" dirty="0"/>
              <a:t>annotation triggers a post processor that inspects every Spring bean for the presence of caching annotations[</a:t>
            </a:r>
            <a:r>
              <a:rPr lang="en-US" sz="1100" b="1" dirty="0"/>
              <a:t>@Cacheable, @CacheEvict, @</a:t>
            </a:r>
            <a:r>
              <a:rPr lang="en-US" sz="1100" b="1" dirty="0" err="1"/>
              <a:t>CachePut</a:t>
            </a:r>
            <a:r>
              <a:rPr lang="en-US" sz="1100" dirty="0"/>
              <a:t>] on public methods. If such an annotation is found, a proxy is automatically created to intercept the method call and handle the caching behavior accordingly.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950" y="2002795"/>
            <a:ext cx="41910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base"/>
            <a:r>
              <a:rPr lang="en-US" sz="1000" b="1" dirty="0"/>
              <a:t>@EnableCaching [ Used for Enabling Caching support in Spring </a:t>
            </a:r>
            <a:r>
              <a:rPr lang="en-US" sz="1000" b="1" dirty="0" smtClean="0"/>
              <a:t>Application]</a:t>
            </a:r>
            <a:endParaRPr lang="en-US" sz="1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1371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733800" cy="4564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09600"/>
            <a:ext cx="3981450" cy="42601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7038"/>
            <a:ext cx="2643584" cy="12819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967956" y="609600"/>
            <a:ext cx="1213644" cy="4584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56" y="1828800"/>
            <a:ext cx="3638550" cy="30409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59869"/>
              </p:ext>
            </p:extLst>
          </p:nvPr>
        </p:nvGraphicFramePr>
        <p:xfrm>
          <a:off x="6762551" y="3441113"/>
          <a:ext cx="2125266" cy="56895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2554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89317" y="3125427"/>
            <a:ext cx="11487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Products Cache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89617"/>
              </p:ext>
            </p:extLst>
          </p:nvPr>
        </p:nvGraphicFramePr>
        <p:xfrm>
          <a:off x="6801072" y="3505200"/>
          <a:ext cx="2125266" cy="86359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LED</a:t>
                      </a:r>
                      <a:r>
                        <a:rPr lang="en-US" sz="1200" kern="1200" baseline="0" dirty="0" smtClean="0"/>
                        <a:t> TV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 TV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Fridge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Fridge</a:t>
                      </a:r>
                      <a:r>
                        <a:rPr lang="en-US" sz="1200" baseline="0" dirty="0" smtClean="0"/>
                        <a:t>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7475" y="699939"/>
            <a:ext cx="4190205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@Cacheable </a:t>
            </a:r>
            <a:r>
              <a:rPr lang="en-US" sz="1100" dirty="0"/>
              <a:t>annotation indicates that the result of invoking a method (or all methods in a class) can be cached. A cache itself can be imagined as a key-value based Map.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First </a:t>
            </a:r>
            <a:r>
              <a:rPr lang="en-US" sz="1100" dirty="0"/>
              <a:t>time a method annotated with @Cacheable gets called, it gets executed and it’s return value is stored in Cache using a key[method parameter for instance, ]. Next time, if the method gets called using same key[same parameter for instance], the result is returned directly from Cache, method invocation does not take place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By default it uses the method parameters [product name in this case] to compute the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277" y="423307"/>
            <a:ext cx="3200003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000" dirty="0"/>
              <a:t>@Cacheable [ Used for populating and accessing Cache]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3165" y="957114"/>
            <a:ext cx="3448050" cy="9525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@CacheEvict</a:t>
            </a:r>
            <a:r>
              <a:rPr lang="en-US" sz="1100" dirty="0"/>
              <a:t> annotation indicates that a method (or all methods on a class) triggers a cache evict operation, removing specific[or all] items from cache.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5400" y="680075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dirty="0"/>
              <a:t>@CacheEvict [ Used for removing items from Cache]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843164" y="2738288"/>
            <a:ext cx="3996035" cy="190991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Used for Cache-update operation. Method annotated with </a:t>
            </a:r>
            <a:r>
              <a:rPr lang="en-US" sz="1100" b="1" dirty="0"/>
              <a:t>@</a:t>
            </a:r>
            <a:r>
              <a:rPr lang="en-US" sz="1100" b="1" dirty="0" err="1"/>
              <a:t>CachePut</a:t>
            </a:r>
            <a:r>
              <a:rPr lang="en-US" sz="1100" dirty="0"/>
              <a:t> are always gets executed and there result gets stored in the cache, eventually overriding any entry with same key in cache.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Think about a product-refresh operation, where we want a specific product to be re-calculated [may be due to a new price] and then store that product in cache for any future reference. Note that while @</a:t>
            </a:r>
            <a:r>
              <a:rPr lang="en-US" sz="1100" b="1" dirty="0" err="1"/>
              <a:t>CacheEvict</a:t>
            </a:r>
            <a:r>
              <a:rPr lang="en-US" sz="1100" dirty="0"/>
              <a:t> is used to remove an item[or all of them] from cache, @</a:t>
            </a:r>
            <a:r>
              <a:rPr lang="en-US" sz="1100" b="1" dirty="0" err="1"/>
              <a:t>CachePut</a:t>
            </a:r>
            <a:r>
              <a:rPr lang="en-US" sz="1100" dirty="0"/>
              <a:t> is to update an item.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5105400" y="2461250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b="1" dirty="0"/>
              <a:t>@</a:t>
            </a:r>
            <a:r>
              <a:rPr lang="en-US" sz="1000" b="1" dirty="0" err="1"/>
              <a:t>CachePut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Caching Annotations Tutorial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65138"/>
            <a:ext cx="4491202" cy="4359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83134</TotalTime>
  <Words>476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9127</cp:revision>
  <dcterms:created xsi:type="dcterms:W3CDTF">2006-08-16T00:00:00Z</dcterms:created>
  <dcterms:modified xsi:type="dcterms:W3CDTF">2019-01-07T09:56:35Z</dcterms:modified>
</cp:coreProperties>
</file>