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7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>
        <p:scale>
          <a:sx n="100" d="100"/>
          <a:sy n="100" d="100"/>
        </p:scale>
        <p:origin x="-654" y="-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5739"/>
            <a:ext cx="16287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1200" dirty="0"/>
              <a:t>@</a:t>
            </a:r>
            <a:r>
              <a:rPr lang="en-US" sz="1200" dirty="0" smtClean="0"/>
              <a:t>Caching </a:t>
            </a:r>
            <a:r>
              <a:rPr lang="en-US" sz="1200" dirty="0"/>
              <a:t>A</a:t>
            </a:r>
            <a:r>
              <a:rPr lang="en-US" sz="1200" dirty="0" smtClean="0"/>
              <a:t>nnotation</a:t>
            </a:r>
            <a:r>
              <a:rPr lang="en-US" sz="1200" dirty="0"/>
              <a:t> 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9" y="585789"/>
            <a:ext cx="7707312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0" y="3581400"/>
            <a:ext cx="8164513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16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83140</TotalTime>
  <Words>4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9129</cp:revision>
  <dcterms:created xsi:type="dcterms:W3CDTF">2006-08-16T00:00:00Z</dcterms:created>
  <dcterms:modified xsi:type="dcterms:W3CDTF">2019-01-10T14:57:19Z</dcterms:modified>
</cp:coreProperties>
</file>