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16205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@CacheConfig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395288"/>
            <a:ext cx="8212137" cy="42386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83141</TotalTime>
  <Words>3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9132</cp:revision>
  <dcterms:created xsi:type="dcterms:W3CDTF">2006-08-16T00:00:00Z</dcterms:created>
  <dcterms:modified xsi:type="dcterms:W3CDTF">2019-01-10T15:00:17Z</dcterms:modified>
</cp:coreProperties>
</file>