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MIN() and MAX() Functions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975" y="2775556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MIN(</a:t>
            </a:r>
            <a:r>
              <a:rPr lang="en-US" sz="1200" i="1" dirty="0" err="1"/>
              <a:t>column_name</a:t>
            </a:r>
            <a:r>
              <a:rPr lang="en-US" sz="1200" dirty="0"/>
              <a:t>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07975" y="2394646"/>
            <a:ext cx="98764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MIN() 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2775555"/>
            <a:ext cx="3276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SELECT MIN(salary) AS LessSalary</a:t>
            </a:r>
          </a:p>
          <a:p>
            <a:r>
              <a:rPr lang="en-US" sz="1200" dirty="0" smtClean="0"/>
              <a:t>FROM employee;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257800" y="2394645"/>
            <a:ext cx="11116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MIN()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33400" y="1382586"/>
            <a:ext cx="3203575" cy="612648"/>
          </a:xfrm>
          <a:prstGeom prst="wedgeRoundRectCallout">
            <a:avLst>
              <a:gd name="adj1" fmla="val -34510"/>
              <a:gd name="adj2" fmla="val 1153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MIN() function returns the smallest value of the selected column.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MIN() and MAX() Functions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975" y="2775556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MAX(</a:t>
            </a:r>
            <a:r>
              <a:rPr lang="en-US" sz="1200" i="1" dirty="0" err="1"/>
              <a:t>column_name</a:t>
            </a:r>
            <a:r>
              <a:rPr lang="en-US" sz="1200" dirty="0"/>
              <a:t>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07975" y="2394646"/>
            <a:ext cx="101970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MAX</a:t>
            </a:r>
            <a:r>
              <a:rPr lang="en-US" sz="1200" dirty="0" smtClean="0"/>
              <a:t>() </a:t>
            </a:r>
            <a:r>
              <a:rPr lang="en-US" sz="1200" dirty="0"/>
              <a:t>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2775555"/>
            <a:ext cx="3276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MAX(salary) AS </a:t>
            </a:r>
            <a:r>
              <a:rPr lang="en-US" sz="1200" dirty="0" err="1"/>
              <a:t>HighSalary</a:t>
            </a:r>
            <a:endParaRPr lang="en-US" sz="1200" dirty="0"/>
          </a:p>
          <a:p>
            <a:r>
              <a:rPr lang="en-US" sz="1200" dirty="0"/>
              <a:t>FROM employee;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257800" y="2394645"/>
            <a:ext cx="11437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MAX() 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33400" y="1382586"/>
            <a:ext cx="3203575" cy="612648"/>
          </a:xfrm>
          <a:prstGeom prst="wedgeRoundRectCallout">
            <a:avLst>
              <a:gd name="adj1" fmla="val -34510"/>
              <a:gd name="adj2" fmla="val 1153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MAX() function returns the largest value of the selected </a:t>
            </a:r>
            <a:r>
              <a:rPr lang="en-US" sz="1200" dirty="0" smtClean="0"/>
              <a:t>column.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73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83474</TotalTime>
  <Words>60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9280</cp:revision>
  <dcterms:created xsi:type="dcterms:W3CDTF">2006-08-16T00:00:00Z</dcterms:created>
  <dcterms:modified xsi:type="dcterms:W3CDTF">2019-09-04T09:42:01Z</dcterms:modified>
</cp:coreProperties>
</file>