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7541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524000"/>
            <a:ext cx="3581400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5450" y="4054184"/>
            <a:ext cx="1257075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Java dependencies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54950" y="1691052"/>
            <a:ext cx="8905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Application</a:t>
            </a:r>
            <a:endParaRPr lang="en-US" sz="1200" dirty="0"/>
          </a:p>
        </p:txBody>
      </p:sp>
      <p:pic>
        <p:nvPicPr>
          <p:cNvPr id="102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74647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9555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23" y="300911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01" y="299576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150687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01" y="210217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39324" y="1237072"/>
            <a:ext cx="1116011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Without </a:t>
            </a:r>
            <a:r>
              <a:rPr lang="en-US" sz="1100" dirty="0" smtClean="0"/>
              <a:t>Maven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19800" y="762000"/>
            <a:ext cx="2209800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7541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524000"/>
            <a:ext cx="3581400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725" y="1219200"/>
            <a:ext cx="88998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With Maven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54950" y="1691052"/>
            <a:ext cx="8905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Application</a:t>
            </a:r>
            <a:endParaRPr lang="en-US" sz="1200" dirty="0"/>
          </a:p>
        </p:txBody>
      </p:sp>
      <p:pic>
        <p:nvPicPr>
          <p:cNvPr id="102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96" y="88692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0" y="219075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44" y="85787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52" y="21717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14970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88692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4052" y="1691052"/>
            <a:ext cx="73449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pom.xml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9796" y="465138"/>
            <a:ext cx="8002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Repository</a:t>
            </a:r>
            <a:endParaRPr lang="en-US" sz="1100" dirty="0"/>
          </a:p>
        </p:txBody>
      </p:sp>
      <p:cxnSp>
        <p:nvCxnSpPr>
          <p:cNvPr id="11" name="Elbow Connector 10"/>
          <p:cNvCxnSpPr>
            <a:stCxn id="7" idx="2"/>
          </p:cNvCxnSpPr>
          <p:nvPr/>
        </p:nvCxnSpPr>
        <p:spPr>
          <a:xfrm rot="5400000">
            <a:off x="5467350" y="781050"/>
            <a:ext cx="762000" cy="255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85" y="301363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59" y="301363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75" y="29718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87610</TotalTime>
  <Words>14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9353</cp:revision>
  <dcterms:created xsi:type="dcterms:W3CDTF">2006-08-16T00:00:00Z</dcterms:created>
  <dcterms:modified xsi:type="dcterms:W3CDTF">2019-05-27T03:56:09Z</dcterms:modified>
</cp:coreProperties>
</file>