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" y="502845"/>
            <a:ext cx="6201569" cy="429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configure </a:t>
            </a:r>
            <a:r>
              <a:rPr lang="en-US" sz="1200" dirty="0"/>
              <a:t>the port programmatically 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267200" y="2438400"/>
            <a:ext cx="4495800" cy="1143000"/>
          </a:xfrm>
          <a:prstGeom prst="wedgeRoundRectCallout">
            <a:avLst>
              <a:gd name="adj1" fmla="val -55850"/>
              <a:gd name="adj2" fmla="val 77964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configure the port programmatically </a:t>
            </a:r>
            <a:r>
              <a:rPr lang="en-US" sz="1200" dirty="0" smtClean="0"/>
              <a:t>by </a:t>
            </a:r>
            <a:r>
              <a:rPr lang="en-US" sz="1200" dirty="0"/>
              <a:t>customizing the embedded server configuration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customize the server configuration, we have to implement the </a:t>
            </a:r>
            <a:r>
              <a:rPr lang="en-US" sz="1200" i="1" dirty="0" err="1"/>
              <a:t>WebServerFactoryCustomizer</a:t>
            </a:r>
            <a:r>
              <a:rPr lang="en-US" sz="1200" dirty="0" err="1"/>
              <a:t>interface</a:t>
            </a:r>
            <a:r>
              <a:rPr lang="en-US" sz="1200" dirty="0"/>
              <a:t>: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81600" y="1066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87628</TotalTime>
  <Words>31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9406</cp:revision>
  <dcterms:created xsi:type="dcterms:W3CDTF">2006-08-16T00:00:00Z</dcterms:created>
  <dcterms:modified xsi:type="dcterms:W3CDTF">2019-02-21T14:02:52Z</dcterms:modified>
</cp:coreProperties>
</file>