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576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Logging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236079" y="1981200"/>
            <a:ext cx="3758905" cy="855318"/>
          </a:xfrm>
          <a:prstGeom prst="wedgeRoundRectCallout">
            <a:avLst>
              <a:gd name="adj1" fmla="val -20099"/>
              <a:gd name="adj2" fmla="val 75317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We </a:t>
            </a:r>
            <a:r>
              <a:rPr lang="en-US" sz="1200" dirty="0"/>
              <a:t>can specify the log file path using the property shown below. Note that the log file name is </a:t>
            </a:r>
            <a:r>
              <a:rPr lang="en-US" sz="1200" dirty="0">
                <a:solidFill>
                  <a:srgbClr val="FF0000"/>
                </a:solidFill>
              </a:rPr>
              <a:t>spring.log</a:t>
            </a:r>
            <a:r>
              <a:rPr lang="en-US" sz="1200" dirty="0"/>
              <a:t>.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236079" y="417218"/>
            <a:ext cx="8367041" cy="922338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By default, all logs will print on the console window and not in the files.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we want to print the logs in a file, we need to set the property </a:t>
            </a:r>
            <a:r>
              <a:rPr lang="en-US" sz="1200" b="1" dirty="0" err="1">
                <a:solidFill>
                  <a:srgbClr val="FF0000"/>
                </a:solidFill>
              </a:rPr>
              <a:t>logging.file</a:t>
            </a:r>
            <a:r>
              <a:rPr lang="en-US" sz="1200" dirty="0"/>
              <a:t> or </a:t>
            </a:r>
            <a:r>
              <a:rPr lang="en-US" sz="1200" b="1" dirty="0" err="1">
                <a:solidFill>
                  <a:srgbClr val="FF0000"/>
                </a:solidFill>
              </a:rPr>
              <a:t>logging.path</a:t>
            </a:r>
            <a:r>
              <a:rPr lang="en-US" sz="1200" dirty="0"/>
              <a:t> in the application.properties file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4953000" y="1828800"/>
            <a:ext cx="3758905" cy="1020287"/>
          </a:xfrm>
          <a:prstGeom prst="wedgeRoundRectCallout">
            <a:avLst>
              <a:gd name="adj1" fmla="val -20099"/>
              <a:gd name="adj2" fmla="val 75317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</a:t>
            </a:r>
            <a:r>
              <a:rPr lang="en-US" sz="1200" dirty="0"/>
              <a:t>can specify the own log file name using the property shown </a:t>
            </a:r>
            <a:r>
              <a:rPr lang="en-US" sz="1200" dirty="0" smtClean="0"/>
              <a:t>below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F</a:t>
            </a:r>
            <a:r>
              <a:rPr lang="en-US" sz="1200" dirty="0" smtClean="0"/>
              <a:t>iles </a:t>
            </a:r>
            <a:r>
              <a:rPr lang="en-US" sz="1200" dirty="0"/>
              <a:t>will rotate automatically after reaching the size </a:t>
            </a:r>
            <a:r>
              <a:rPr lang="en-US" sz="1200" dirty="0">
                <a:solidFill>
                  <a:srgbClr val="FF0000"/>
                </a:solidFill>
              </a:rPr>
              <a:t>10 MB</a:t>
            </a:r>
            <a:r>
              <a:rPr lang="en-US" sz="1200" dirty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87641</TotalTime>
  <Words>85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9420</cp:revision>
  <dcterms:created xsi:type="dcterms:W3CDTF">2006-08-16T00:00:00Z</dcterms:created>
  <dcterms:modified xsi:type="dcterms:W3CDTF">2019-02-22T11:10:12Z</dcterms:modified>
</cp:coreProperties>
</file>