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5801" y="35739"/>
            <a:ext cx="177518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Maven – How it works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6400800" y="1066800"/>
            <a:ext cx="17526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(Your Computer)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838200"/>
            <a:ext cx="1671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Maven Local Repository</a:t>
            </a:r>
            <a:endParaRPr lang="en-US" sz="1200" dirty="0"/>
          </a:p>
        </p:txBody>
      </p:sp>
      <p:pic>
        <p:nvPicPr>
          <p:cNvPr id="10" name="Picture 2" descr="Image result for computer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54" y="1422669"/>
            <a:ext cx="723900" cy="4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6019800" y="3454130"/>
            <a:ext cx="2895600" cy="1346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31559" y="3177132"/>
            <a:ext cx="2382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Maven Central Repository(Remote)</a:t>
            </a:r>
            <a:endParaRPr lang="en-US" sz="1200" dirty="0"/>
          </a:p>
        </p:txBody>
      </p:sp>
      <p:pic>
        <p:nvPicPr>
          <p:cNvPr id="22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50" y="3665602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52" y="3646552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00" y="3624556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88" y="4220600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90" y="4201550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java j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238" y="4179554"/>
            <a:ext cx="350000" cy="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34684" y="1936029"/>
            <a:ext cx="2179916" cy="13796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</a:t>
            </a:r>
          </a:p>
          <a:p>
            <a:pPr algn="ctr"/>
            <a:r>
              <a:rPr lang="en-US" sz="1200" dirty="0" smtClean="0"/>
              <a:t>Hibernate</a:t>
            </a:r>
          </a:p>
          <a:p>
            <a:pPr algn="ctr"/>
            <a:r>
              <a:rPr lang="en-US" sz="1200" dirty="0" smtClean="0"/>
              <a:t>JSON</a:t>
            </a:r>
          </a:p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2775" y="1620268"/>
            <a:ext cx="196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 Config file (pom.xml)</a:t>
            </a:r>
            <a:endParaRPr lang="en-US" sz="12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3635801" y="2367562"/>
            <a:ext cx="1118647" cy="414506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Maven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79788" y="2574815"/>
            <a:ext cx="10016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54448" y="1562100"/>
            <a:ext cx="1577111" cy="9873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4448" y="2625830"/>
            <a:ext cx="1265352" cy="13487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71800" y="2229755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5234724" y="1678035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5136038" y="3454130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2971800" y="2773802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5561815" y="2162786"/>
            <a:ext cx="304800" cy="275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15139" y="1917251"/>
            <a:ext cx="115730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 Config file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000" y="3124200"/>
            <a:ext cx="104708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Build and Run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79524" y="1343269"/>
            <a:ext cx="1240276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Check local Repo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280529" y="2508427"/>
            <a:ext cx="1301959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Save in local Repo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062954" y="3810000"/>
            <a:ext cx="169392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Get from Remote Repo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87629</TotalTime>
  <Words>51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9363</cp:revision>
  <dcterms:created xsi:type="dcterms:W3CDTF">2006-08-16T00:00:00Z</dcterms:created>
  <dcterms:modified xsi:type="dcterms:W3CDTF">2019-02-15T11:41:16Z</dcterms:modified>
</cp:coreProperties>
</file>