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1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RabbitMQ Messaging Model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17" y="3179517"/>
            <a:ext cx="33718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42" y="3274767"/>
            <a:ext cx="8953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155575" y="465138"/>
            <a:ext cx="3578225" cy="2809630"/>
          </a:xfrm>
          <a:prstGeom prst="wedgeRectCallout">
            <a:avLst>
              <a:gd name="adj1" fmla="val 35486"/>
              <a:gd name="adj2" fmla="val 6324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A</a:t>
            </a:r>
            <a:r>
              <a:rPr lang="en-US" sz="1000" dirty="0"/>
              <a:t> </a:t>
            </a:r>
            <a:r>
              <a:rPr lang="en-US" sz="1000" i="1" dirty="0"/>
              <a:t>producer</a:t>
            </a:r>
            <a:r>
              <a:rPr lang="en-US" sz="1000" dirty="0"/>
              <a:t> is a user application that sends messages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 core idea in the messaging model in RabbitMQ is that the producer never sends any messages directly to a queue. Actually, quite often the producer doesn't even know if a message will be delivered to any queue at all.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Instead, the producer can only send messages to an </a:t>
            </a:r>
            <a:r>
              <a:rPr lang="en-US" sz="1000" i="1" dirty="0"/>
              <a:t>exchange</a:t>
            </a:r>
            <a:r>
              <a:rPr lang="en-US" sz="1000" dirty="0"/>
              <a:t>. An exchange is a very simple thing. On one side it receives messages from producers and the other side it pushes them to queues. The exchange must know exactly what to do with a message it receives. Should it be appended to a particular queue? Should it be appended to many queues? Or should it get discarded. The rules for that are defined by the </a:t>
            </a:r>
            <a:r>
              <a:rPr lang="en-US" sz="1000" i="1" dirty="0"/>
              <a:t>exchange type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There are a few exchange types available: </a:t>
            </a:r>
            <a:r>
              <a:rPr lang="en-US" sz="1000" dirty="0">
                <a:solidFill>
                  <a:srgbClr val="FF0000"/>
                </a:solidFill>
              </a:rPr>
              <a:t>direct</a:t>
            </a:r>
            <a:r>
              <a:rPr lang="en-US" sz="1000" dirty="0"/>
              <a:t>, </a:t>
            </a:r>
            <a:r>
              <a:rPr lang="en-US" sz="1000" dirty="0">
                <a:solidFill>
                  <a:srgbClr val="FF0000"/>
                </a:solidFill>
              </a:rPr>
              <a:t>topic</a:t>
            </a:r>
            <a:r>
              <a:rPr lang="en-US" sz="1000" dirty="0"/>
              <a:t>, </a:t>
            </a:r>
            <a:r>
              <a:rPr lang="en-US" sz="1000" dirty="0">
                <a:solidFill>
                  <a:srgbClr val="FF0000"/>
                </a:solidFill>
              </a:rPr>
              <a:t>headers</a:t>
            </a:r>
            <a:r>
              <a:rPr lang="en-US" sz="1000" dirty="0"/>
              <a:t> and </a:t>
            </a:r>
            <a:r>
              <a:rPr lang="en-US" sz="1000" dirty="0" err="1" smtClean="0">
                <a:solidFill>
                  <a:srgbClr val="FF0000"/>
                </a:solidFill>
              </a:rPr>
              <a:t>fanout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16" name="Rectangular Callout 15"/>
          <p:cNvSpPr/>
          <p:nvPr/>
        </p:nvSpPr>
        <p:spPr>
          <a:xfrm>
            <a:off x="3889342" y="2446516"/>
            <a:ext cx="2029905" cy="510357"/>
          </a:xfrm>
          <a:prstGeom prst="wedgeRectCallout">
            <a:avLst>
              <a:gd name="adj1" fmla="val 31316"/>
              <a:gd name="adj2" fmla="val 13823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A </a:t>
            </a:r>
            <a:r>
              <a:rPr lang="en-US" sz="1000" i="1" dirty="0"/>
              <a:t>queue</a:t>
            </a:r>
            <a:r>
              <a:rPr lang="en-US" sz="1000" dirty="0"/>
              <a:t> is a buffer that stores messages.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6403942" y="2343737"/>
            <a:ext cx="2029905" cy="510357"/>
          </a:xfrm>
          <a:prstGeom prst="wedgeRectCallout">
            <a:avLst>
              <a:gd name="adj1" fmla="val -44845"/>
              <a:gd name="adj2" fmla="val 14007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A </a:t>
            </a:r>
            <a:r>
              <a:rPr lang="en-US" sz="1000" i="1" dirty="0"/>
              <a:t>consumer</a:t>
            </a:r>
            <a:r>
              <a:rPr lang="en-US" sz="1000" dirty="0"/>
              <a:t> is a user application that receives messages.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1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RabbitMQ Messaging Model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09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87349</TotalTime>
  <Words>11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9277</cp:revision>
  <dcterms:created xsi:type="dcterms:W3CDTF">2006-08-16T00:00:00Z</dcterms:created>
  <dcterms:modified xsi:type="dcterms:W3CDTF">2019-02-04T07:16:18Z</dcterms:modified>
</cp:coreProperties>
</file>