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1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DELETE Statement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14601" y="3009900"/>
            <a:ext cx="3352800" cy="5334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DELETE FROM </a:t>
            </a:r>
            <a:r>
              <a:rPr lang="en-US" sz="1200" i="1" dirty="0" err="1"/>
              <a:t>table_name</a:t>
            </a:r>
            <a:r>
              <a:rPr lang="en-US" sz="1200" i="1" dirty="0"/>
              <a:t> </a:t>
            </a: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 smtClean="0"/>
              <a:t>;</a:t>
            </a:r>
          </a:p>
          <a:p>
            <a:r>
              <a:rPr lang="en-US" sz="1200" dirty="0"/>
              <a:t>DELETE FROM </a:t>
            </a:r>
            <a:r>
              <a:rPr lang="en-US" sz="1200" i="1" dirty="0" err="1"/>
              <a:t>table_name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524125" y="2667000"/>
            <a:ext cx="10854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DELETE Syntax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55575" y="769938"/>
            <a:ext cx="8683625" cy="1516062"/>
          </a:xfrm>
          <a:prstGeom prst="wedgeRectCallout">
            <a:avLst>
              <a:gd name="adj1" fmla="val -17145"/>
              <a:gd name="adj2" fmla="val 7325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DELETE statement is used to delete existing records in a table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WHERE clause specifies which record(s) should be deleted. If you omit the WHERE clause, all records in the table will be deleted</a:t>
            </a:r>
            <a:r>
              <a:rPr lang="en-US" sz="1200" dirty="0" smtClean="0"/>
              <a:t>!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It is possible to delete all rows in a table without deleting the table. This means that the table structure, attributes, and indexes will be intact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3956" y="1679912"/>
            <a:ext cx="317984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DELETE FROM employee WHERE country='USA';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3956" y="1257636"/>
            <a:ext cx="148354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SQL DELETE Example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57800" y="3394073"/>
            <a:ext cx="176106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DELETE FROM employee;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7800" y="2971797"/>
            <a:ext cx="132061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Delete All Records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33801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DELETE Statement</a:t>
            </a:r>
          </a:p>
        </p:txBody>
      </p:sp>
    </p:spTree>
    <p:extLst>
      <p:ext uri="{BB962C8B-B14F-4D97-AF65-F5344CB8AC3E}">
        <p14:creationId xmlns:p14="http://schemas.microsoft.com/office/powerpoint/2010/main" val="262752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83434</TotalTime>
  <Words>94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9263</cp:revision>
  <dcterms:created xsi:type="dcterms:W3CDTF">2006-08-16T00:00:00Z</dcterms:created>
  <dcterms:modified xsi:type="dcterms:W3CDTF">2019-09-03T11:41:13Z</dcterms:modified>
</cp:coreProperties>
</file>