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5"/>
  </p:notesMasterIdLst>
  <p:sldIdLst>
    <p:sldId id="460" r:id="rId2"/>
    <p:sldId id="459" r:id="rId3"/>
    <p:sldId id="458" r:id="rId4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9/4/2019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7975" y="617537"/>
            <a:ext cx="8607425" cy="1058863"/>
          </a:xfrm>
          <a:prstGeom prst="rect">
            <a:avLst/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SELECT </a:t>
            </a:r>
            <a:r>
              <a:rPr lang="en-US" sz="1200" dirty="0">
                <a:solidFill>
                  <a:srgbClr val="FF0000"/>
                </a:solidFill>
              </a:rPr>
              <a:t>TOP</a:t>
            </a:r>
            <a:r>
              <a:rPr lang="en-US" sz="1200" dirty="0"/>
              <a:t> clause is used to specify the number of records to return</a:t>
            </a:r>
            <a:r>
              <a:rPr lang="en-US" sz="1200" dirty="0" smtClean="0"/>
              <a:t>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sz="1200" dirty="0"/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Not all database systems support the </a:t>
            </a:r>
            <a:r>
              <a:rPr lang="en-US" sz="1200" dirty="0">
                <a:solidFill>
                  <a:srgbClr val="FF0000"/>
                </a:solidFill>
              </a:rPr>
              <a:t>SELECT TOP</a:t>
            </a:r>
            <a:r>
              <a:rPr lang="en-US" sz="1200" dirty="0"/>
              <a:t> clause. MySQL supports the </a:t>
            </a:r>
            <a:r>
              <a:rPr lang="en-US" sz="1200" dirty="0">
                <a:solidFill>
                  <a:srgbClr val="FF0000"/>
                </a:solidFill>
              </a:rPr>
              <a:t>LIMIT</a:t>
            </a:r>
            <a:r>
              <a:rPr lang="en-US" sz="1200" dirty="0"/>
              <a:t> clause to select a limited number of records, while Oracle uses </a:t>
            </a:r>
            <a:r>
              <a:rPr lang="en-US" sz="1200" dirty="0">
                <a:solidFill>
                  <a:srgbClr val="FF0000"/>
                </a:solidFill>
              </a:rPr>
              <a:t>ROWNUM</a:t>
            </a:r>
            <a:r>
              <a:rPr lang="en-US" sz="1200" dirty="0"/>
              <a:t>.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7975" y="236211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</a:t>
            </a:r>
            <a:r>
              <a:rPr lang="en-US" sz="1200" i="1" dirty="0" err="1"/>
              <a:t>number</a:t>
            </a:r>
            <a:r>
              <a:rPr lang="en-US" sz="1200" dirty="0" err="1"/>
              <a:t>|</a:t>
            </a:r>
            <a:r>
              <a:rPr lang="en-US" sz="1200" i="1" dirty="0" err="1"/>
              <a:t>percent</a:t>
            </a:r>
            <a:r>
              <a:rPr lang="en-US" sz="1200" dirty="0"/>
              <a:t>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7975" y="1981200"/>
            <a:ext cx="216584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Access Syntax: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10175" y="2362110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3 * FROM </a:t>
            </a:r>
            <a:r>
              <a:rPr lang="en-US" sz="1200" dirty="0"/>
              <a:t>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210175" y="198120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2473824" y="4267200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50 PERCENT * FROM </a:t>
            </a:r>
            <a:r>
              <a:rPr lang="en-US" sz="1200" dirty="0"/>
              <a:t> employee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473824" y="388629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  <p:sp>
        <p:nvSpPr>
          <p:cNvPr id="16" name="Rounded Rectangular Callout 15"/>
          <p:cNvSpPr/>
          <p:nvPr/>
        </p:nvSpPr>
        <p:spPr>
          <a:xfrm>
            <a:off x="5029200" y="3276600"/>
            <a:ext cx="3581400" cy="612648"/>
          </a:xfrm>
          <a:prstGeom prst="wedgeRoundRectCallout">
            <a:avLst>
              <a:gd name="adj1" fmla="val -40248"/>
              <a:gd name="adj2" fmla="val 109142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This </a:t>
            </a:r>
            <a:r>
              <a:rPr lang="en-US" sz="1200" dirty="0"/>
              <a:t>SQL statement selects the first 50% of the records from the </a:t>
            </a:r>
            <a:r>
              <a:rPr lang="en-US" sz="1200" dirty="0" smtClean="0"/>
              <a:t>"</a:t>
            </a:r>
            <a:r>
              <a:rPr lang="en-US" sz="1200" dirty="0"/>
              <a:t> </a:t>
            </a:r>
            <a:r>
              <a:rPr lang="en-US" sz="1200" dirty="0" smtClean="0"/>
              <a:t>employee" </a:t>
            </a:r>
            <a:r>
              <a:rPr lang="en-US" sz="1200" dirty="0"/>
              <a:t>table: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365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275" y="1369962"/>
            <a:ext cx="3276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LIMIT </a:t>
            </a:r>
            <a:r>
              <a:rPr lang="en-US" sz="1200" i="1" dirty="0"/>
              <a:t>number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22275" y="989052"/>
            <a:ext cx="1131977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Syntax: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422275" y="3719989"/>
            <a:ext cx="3276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</a:t>
            </a:r>
            <a:r>
              <a:rPr lang="en-US" sz="1200" i="1" dirty="0" err="1"/>
              <a:t>column_name</a:t>
            </a:r>
            <a:r>
              <a:rPr lang="en-US" sz="1200" i="1" dirty="0"/>
              <a:t>(s)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FROM </a:t>
            </a:r>
            <a:r>
              <a:rPr lang="en-US" sz="1200" i="1" dirty="0" err="1"/>
              <a:t>table_name</a:t>
            </a:r>
            <a:r>
              <a:rPr lang="en-US" sz="1200" i="1" dirty="0"/>
              <a:t/>
            </a:r>
            <a:br>
              <a:rPr lang="en-US" sz="1200" i="1" dirty="0"/>
            </a:br>
            <a:r>
              <a:rPr lang="en-US" sz="1200" dirty="0"/>
              <a:t>WHERE </a:t>
            </a:r>
            <a:r>
              <a:rPr lang="en-US" sz="1200" i="1" dirty="0"/>
              <a:t>condition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LIMIT </a:t>
            </a:r>
            <a:r>
              <a:rPr lang="en-US" sz="1200" i="1" dirty="0"/>
              <a:t>number</a:t>
            </a:r>
            <a:r>
              <a:rPr lang="en-US" sz="1200" dirty="0"/>
              <a:t>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422275" y="3339079"/>
            <a:ext cx="1091709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Oracle Syntax: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105400" y="1408062"/>
            <a:ext cx="327660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 LIMIT </a:t>
            </a:r>
            <a:r>
              <a:rPr lang="en-US" sz="1200" dirty="0" smtClean="0"/>
              <a:t>3;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105400" y="1027152"/>
            <a:ext cx="670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257799" y="3768478"/>
            <a:ext cx="340042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* FROM </a:t>
            </a:r>
            <a:r>
              <a:rPr lang="en-US" sz="1200" dirty="0"/>
              <a:t> employee </a:t>
            </a:r>
            <a:r>
              <a:rPr lang="en-US" sz="1200" dirty="0" smtClean="0"/>
              <a:t>WHERE</a:t>
            </a:r>
            <a:r>
              <a:rPr lang="en-US" sz="1200" dirty="0"/>
              <a:t> ROWNUM &lt;= 3;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257800" y="3387568"/>
            <a:ext cx="5948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Oracle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12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76600" y="35739"/>
            <a:ext cx="2438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SQL TOP, LIMIT or ROWNUM Clause</a:t>
            </a:r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71800" y="474663"/>
            <a:ext cx="3127331" cy="27699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ADD a WHERE </a:t>
            </a:r>
            <a:r>
              <a:rPr lang="en-US" sz="1200" dirty="0" smtClean="0"/>
              <a:t>CLAUSE in TOP/LIMIT/ROWNUM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586347" y="3886290"/>
            <a:ext cx="340042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* FROM </a:t>
            </a:r>
            <a:r>
              <a:rPr lang="en-US" sz="1200" dirty="0"/>
              <a:t> employee</a:t>
            </a:r>
            <a:br>
              <a:rPr lang="en-US" sz="1200" dirty="0"/>
            </a:br>
            <a:r>
              <a:rPr lang="en-US" sz="1200" dirty="0"/>
              <a:t>WHERE Country</a:t>
            </a:r>
            <a:r>
              <a:rPr lang="en-US" sz="1200" dirty="0" smtClean="0"/>
              <a:t>=</a:t>
            </a:r>
            <a:r>
              <a:rPr lang="en-US" sz="1200" dirty="0"/>
              <a:t> </a:t>
            </a:r>
            <a:r>
              <a:rPr lang="en-US" sz="1200" dirty="0" smtClean="0"/>
              <a:t>'USA'</a:t>
            </a:r>
            <a:r>
              <a:rPr lang="en-US" sz="1200" dirty="0"/>
              <a:t> AND ROWNUM &lt;= 3;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586348" y="3505380"/>
            <a:ext cx="594843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 smtClean="0"/>
              <a:t>Oracle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257800" y="2743290"/>
            <a:ext cx="32766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 * FROM employee</a:t>
            </a:r>
          </a:p>
          <a:p>
            <a:r>
              <a:rPr lang="en-US" sz="1200" dirty="0"/>
              <a:t>WHERE Country='USA'</a:t>
            </a:r>
          </a:p>
          <a:p>
            <a:r>
              <a:rPr lang="en-US" sz="1200" dirty="0"/>
              <a:t>LIMIT 3;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257800" y="2362380"/>
            <a:ext cx="670376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b="1" dirty="0"/>
              <a:t>MySQL 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586348" y="1600290"/>
            <a:ext cx="3276600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SELECT TOP 3 * FROM </a:t>
            </a:r>
            <a:r>
              <a:rPr lang="en-US" sz="1200" dirty="0"/>
              <a:t> employee</a:t>
            </a:r>
            <a:br>
              <a:rPr lang="en-US" sz="1200" dirty="0"/>
            </a:br>
            <a:r>
              <a:rPr lang="en-US" sz="1200" dirty="0"/>
              <a:t>WHERE Country</a:t>
            </a:r>
            <a:r>
              <a:rPr lang="en-US" sz="1200" dirty="0" smtClean="0"/>
              <a:t>=</a:t>
            </a:r>
            <a:r>
              <a:rPr lang="en-US" sz="1200" dirty="0"/>
              <a:t> </a:t>
            </a:r>
            <a:r>
              <a:rPr lang="en-US" sz="1200" dirty="0" smtClean="0"/>
              <a:t>'USA';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586348" y="1219380"/>
            <a:ext cx="1680204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SQL Server / MS </a:t>
            </a:r>
            <a:r>
              <a:rPr lang="en-US" sz="1200" dirty="0" smtClean="0"/>
              <a:t>Access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677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83468</TotalTime>
  <Words>132</Words>
  <Application>Microsoft Office PowerPoint</Application>
  <PresentationFormat>Custom</PresentationFormat>
  <Paragraphs>33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9275</cp:revision>
  <dcterms:created xsi:type="dcterms:W3CDTF">2006-08-16T00:00:00Z</dcterms:created>
  <dcterms:modified xsi:type="dcterms:W3CDTF">2019-09-04T09:14:51Z</dcterms:modified>
</cp:coreProperties>
</file>