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0" r:id="rId2"/>
    <p:sldId id="461" r:id="rId3"/>
    <p:sldId id="46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COUNT(), AVG() and SUM() Functions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9975" y="2775557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COUNT(</a:t>
            </a:r>
            <a:r>
              <a:rPr lang="en-US" sz="1200" i="1" dirty="0" err="1"/>
              <a:t>column_name</a:t>
            </a:r>
            <a:r>
              <a:rPr lang="en-US" sz="1200" dirty="0"/>
              <a:t>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69975" y="2394647"/>
            <a:ext cx="11754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COUNT() Syntax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19800" y="2775556"/>
            <a:ext cx="251460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COUNT(ID) FROM employee;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019800" y="2394646"/>
            <a:ext cx="129945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COUNT()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812800" y="1076262"/>
            <a:ext cx="4572000" cy="828737"/>
          </a:xfrm>
          <a:prstGeom prst="wedgeRoundRectCallout">
            <a:avLst>
              <a:gd name="adj1" fmla="val -34510"/>
              <a:gd name="adj2" fmla="val 1153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COUNT() function returns the number of rows that matches a specified criteria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NULL values are not counted.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6126" y="2914055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AVG(</a:t>
            </a:r>
            <a:r>
              <a:rPr lang="en-US" sz="1200" i="1" dirty="0" err="1"/>
              <a:t>column_name</a:t>
            </a:r>
            <a:r>
              <a:rPr lang="en-US" sz="1200" dirty="0"/>
              <a:t>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46125" y="2533145"/>
            <a:ext cx="1063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AVG</a:t>
            </a:r>
            <a:r>
              <a:rPr lang="en-US" sz="1200" dirty="0" smtClean="0"/>
              <a:t>() Syntax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695951" y="2914054"/>
            <a:ext cx="259080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AVG(salary) FROM employee;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695951" y="2533144"/>
            <a:ext cx="114371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AVG()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971551" y="1521085"/>
            <a:ext cx="3203575" cy="612648"/>
          </a:xfrm>
          <a:prstGeom prst="wedgeRoundRectCallout">
            <a:avLst>
              <a:gd name="adj1" fmla="val -34510"/>
              <a:gd name="adj2" fmla="val 1153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AVG() function returns the average value of a numeric column.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0480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COUNT(), AVG() and SUM() Functions</a:t>
            </a:r>
          </a:p>
        </p:txBody>
      </p:sp>
    </p:spTree>
    <p:extLst>
      <p:ext uri="{BB962C8B-B14F-4D97-AF65-F5344CB8AC3E}">
        <p14:creationId xmlns:p14="http://schemas.microsoft.com/office/powerpoint/2010/main" val="10173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0738" y="2819400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SUM(</a:t>
            </a:r>
            <a:r>
              <a:rPr lang="en-US" sz="1200" i="1" dirty="0" err="1"/>
              <a:t>column_name</a:t>
            </a:r>
            <a:r>
              <a:rPr lang="en-US" sz="1200" dirty="0"/>
              <a:t>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820737" y="2438490"/>
            <a:ext cx="1063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SUM() Syntax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70563" y="2819399"/>
            <a:ext cx="259080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SUM(salary) FROM employee;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770563" y="2438489"/>
            <a:ext cx="114371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SUM()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046163" y="1426430"/>
            <a:ext cx="3203575" cy="612648"/>
          </a:xfrm>
          <a:prstGeom prst="wedgeRoundRectCallout">
            <a:avLst>
              <a:gd name="adj1" fmla="val -34510"/>
              <a:gd name="adj2" fmla="val 1153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SUM() function returns the total sum of a numeric column.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0480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COUNT(), AVG() and SUM() Functions</a:t>
            </a:r>
          </a:p>
        </p:txBody>
      </p:sp>
    </p:spTree>
    <p:extLst>
      <p:ext uri="{BB962C8B-B14F-4D97-AF65-F5344CB8AC3E}">
        <p14:creationId xmlns:p14="http://schemas.microsoft.com/office/powerpoint/2010/main" val="3939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83479</TotalTime>
  <Words>92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9290</cp:revision>
  <dcterms:created xsi:type="dcterms:W3CDTF">2006-08-16T00:00:00Z</dcterms:created>
  <dcterms:modified xsi:type="dcterms:W3CDTF">2019-09-05T09:46:57Z</dcterms:modified>
</cp:coreProperties>
</file>