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176" y="2775557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BETWEEN </a:t>
            </a:r>
            <a:r>
              <a:rPr lang="en-US" sz="1200" i="1" dirty="0"/>
              <a:t>value1</a:t>
            </a:r>
            <a:r>
              <a:rPr lang="en-US" sz="1200" dirty="0"/>
              <a:t> AND </a:t>
            </a:r>
            <a:r>
              <a:rPr lang="en-US" sz="1200" i="1" dirty="0"/>
              <a:t>value2;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2000" y="2394647"/>
            <a:ext cx="12966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BETWEEN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60376" y="914400"/>
            <a:ext cx="5102224" cy="990599"/>
          </a:xfrm>
          <a:prstGeom prst="wedgeRoundRectCallout">
            <a:avLst>
              <a:gd name="adj1" fmla="val -34484"/>
              <a:gd name="adj2" fmla="val 996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BETWEEN</a:t>
            </a:r>
            <a:r>
              <a:rPr lang="en-US" sz="1200" dirty="0"/>
              <a:t> operator selects values within a given range. The values can be numbers, text, or dates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BETWEEN</a:t>
            </a:r>
            <a:r>
              <a:rPr lang="en-US" sz="1200" dirty="0"/>
              <a:t> operator is inclusive: begin and end values are included. 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997942"/>
            <a:ext cx="5943600" cy="32316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BETWEEN 32 AND 45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NOT BETWEEN 32 AND 45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age BETWEEN 32 AND 45 AND salary IN (6000,70000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BETWEEN 'Chennai' AND 'Kerala</a:t>
            </a:r>
            <a:r>
              <a:rPr lang="en-US" sz="1200" dirty="0" smtClean="0"/>
              <a:t>';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NOT BETWEEN 'Chennai' AND 'Kerala</a:t>
            </a:r>
            <a:r>
              <a:rPr lang="en-US" sz="1200" dirty="0" smtClean="0"/>
              <a:t>';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Created_date</a:t>
            </a:r>
            <a:r>
              <a:rPr lang="en-US" sz="1200" dirty="0"/>
              <a:t> BETWEEN '2019-08-07' AND '2019-09-17';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57250" y="631438"/>
            <a:ext cx="12966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BETWEEN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83532</TotalTime>
  <Words>123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9315</cp:revision>
  <dcterms:created xsi:type="dcterms:W3CDTF">2006-08-16T00:00:00Z</dcterms:created>
  <dcterms:modified xsi:type="dcterms:W3CDTF">2019-09-06T09:59:14Z</dcterms:modified>
</cp:coreProperties>
</file>