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0" r:id="rId2"/>
    <p:sldId id="461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35739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Aliases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5176" y="2775557"/>
            <a:ext cx="3730624" cy="46166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dirty="0"/>
              <a:t> AS </a:t>
            </a:r>
            <a:r>
              <a:rPr lang="en-US" sz="1200" i="1" dirty="0" err="1"/>
              <a:t>alias_name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i="1" dirty="0"/>
              <a:t>;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762000" y="2394647"/>
            <a:ext cx="15240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Alias Column Syntax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460376" y="914400"/>
            <a:ext cx="5407024" cy="990599"/>
          </a:xfrm>
          <a:prstGeom prst="wedgeRoundRectCallout">
            <a:avLst>
              <a:gd name="adj1" fmla="val 23253"/>
              <a:gd name="adj2" fmla="val 11791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SQL aliases are used to give a table, or a column in a table, a temporary name.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Aliases are often used to make column names more readable.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 alias only exists for the duration of the query.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4400" y="2756778"/>
            <a:ext cx="3730624" cy="46166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i="1" dirty="0"/>
              <a:t> </a:t>
            </a:r>
            <a:r>
              <a:rPr lang="en-US" sz="1200" dirty="0"/>
              <a:t>AS </a:t>
            </a:r>
            <a:r>
              <a:rPr lang="en-US" sz="1200" i="1" dirty="0" err="1"/>
              <a:t>alias_name</a:t>
            </a:r>
            <a:r>
              <a:rPr lang="en-US" sz="1200" i="1" dirty="0"/>
              <a:t>;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721224" y="2375868"/>
            <a:ext cx="15240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Alias Table Syntax</a:t>
            </a:r>
          </a:p>
        </p:txBody>
      </p:sp>
    </p:spTree>
    <p:extLst>
      <p:ext uri="{BB962C8B-B14F-4D97-AF65-F5344CB8AC3E}">
        <p14:creationId xmlns:p14="http://schemas.microsoft.com/office/powerpoint/2010/main" val="193655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44887" y="35739"/>
            <a:ext cx="2017713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The SQL BETWEEN Operator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0375" y="1169898"/>
            <a:ext cx="3730624" cy="156966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ID AS </a:t>
            </a:r>
            <a:r>
              <a:rPr lang="en-US" sz="1200" dirty="0" err="1"/>
              <a:t>EmployeeID</a:t>
            </a:r>
            <a:r>
              <a:rPr lang="en-US" sz="1200" dirty="0"/>
              <a:t>, city AS </a:t>
            </a:r>
            <a:r>
              <a:rPr lang="en-US" sz="1200" dirty="0" err="1"/>
              <a:t>CityName</a:t>
            </a:r>
            <a:endParaRPr lang="en-US" sz="1200" dirty="0"/>
          </a:p>
          <a:p>
            <a:r>
              <a:rPr lang="en-US" sz="1200" dirty="0"/>
              <a:t>FROM employee</a:t>
            </a:r>
            <a:r>
              <a:rPr lang="en-US" sz="1200" dirty="0" smtClean="0"/>
              <a:t>;</a:t>
            </a:r>
          </a:p>
          <a:p>
            <a:endParaRPr lang="en-US" sz="1200" dirty="0"/>
          </a:p>
          <a:p>
            <a:r>
              <a:rPr lang="en-US" sz="1200" dirty="0"/>
              <a:t>SELECT ID AS </a:t>
            </a:r>
            <a:r>
              <a:rPr lang="en-US" sz="1200" dirty="0" err="1"/>
              <a:t>EmployeeID</a:t>
            </a:r>
            <a:r>
              <a:rPr lang="en-US" sz="1200" dirty="0"/>
              <a:t>, city AS 'City Name'</a:t>
            </a:r>
          </a:p>
          <a:p>
            <a:r>
              <a:rPr lang="en-US" sz="1200" dirty="0"/>
              <a:t>FROM employee</a:t>
            </a:r>
            <a:r>
              <a:rPr lang="en-US" sz="1200" dirty="0" smtClean="0"/>
              <a:t>;</a:t>
            </a:r>
          </a:p>
          <a:p>
            <a:endParaRPr lang="en-US" sz="1200" dirty="0"/>
          </a:p>
          <a:p>
            <a:r>
              <a:rPr lang="en-US" sz="1200" dirty="0"/>
              <a:t>SELECT CONCAT(</a:t>
            </a:r>
            <a:r>
              <a:rPr lang="en-US" sz="1200" dirty="0" err="1"/>
              <a:t>city,',',country</a:t>
            </a:r>
            <a:r>
              <a:rPr lang="en-US" sz="1200" dirty="0"/>
              <a:t>) AS Address</a:t>
            </a:r>
          </a:p>
          <a:p>
            <a:r>
              <a:rPr lang="en-US" sz="1200" dirty="0"/>
              <a:t>FROM employee;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57199" y="788988"/>
            <a:ext cx="167957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Alias Column </a:t>
            </a:r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419600" y="1089373"/>
            <a:ext cx="45720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/>
              <a:t>R</a:t>
            </a:r>
            <a:r>
              <a:rPr lang="en-US" sz="1200" dirty="0" smtClean="0"/>
              <a:t>equires </a:t>
            </a:r>
            <a:r>
              <a:rPr lang="en-US" sz="1200" dirty="0"/>
              <a:t>double quotation marks or square brackets if the alias name contains spaces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429125" y="758826"/>
            <a:ext cx="167957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Key Points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3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83546</TotalTime>
  <Words>109</Words>
  <Application>Microsoft Office PowerPoint</Application>
  <PresentationFormat>Custom</PresentationFormat>
  <Paragraphs>22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9322</cp:revision>
  <dcterms:created xsi:type="dcterms:W3CDTF">2006-08-16T00:00:00Z</dcterms:created>
  <dcterms:modified xsi:type="dcterms:W3CDTF">2019-09-06T10:47:52Z</dcterms:modified>
</cp:coreProperties>
</file>