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98" y="2743200"/>
            <a:ext cx="2847975" cy="11144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2362200"/>
            <a:ext cx="2238375" cy="25812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Syntax Rules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155575" y="465138"/>
            <a:ext cx="8759825" cy="1363662"/>
          </a:xfrm>
          <a:prstGeom prst="wedgeRectCallout">
            <a:avLst>
              <a:gd name="adj1" fmla="val -39787"/>
              <a:gd name="adj2" fmla="val 8884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XML </a:t>
            </a:r>
            <a:r>
              <a:rPr lang="en-US" sz="1050" dirty="0"/>
              <a:t>documents must contain one </a:t>
            </a:r>
            <a:r>
              <a:rPr lang="en-US" sz="1050" b="1" dirty="0"/>
              <a:t>root</a:t>
            </a:r>
            <a:r>
              <a:rPr lang="en-US" sz="1050" dirty="0"/>
              <a:t> element that is the </a:t>
            </a:r>
            <a:r>
              <a:rPr lang="en-US" sz="1050" b="1" dirty="0"/>
              <a:t>parent</a:t>
            </a:r>
            <a:r>
              <a:rPr lang="en-US" sz="1050" dirty="0"/>
              <a:t> of all other </a:t>
            </a:r>
            <a:r>
              <a:rPr lang="en-US" sz="1050" dirty="0" smtClean="0"/>
              <a:t>elements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In XML, it is illegal to omit the closing tag. All elements </a:t>
            </a:r>
            <a:r>
              <a:rPr lang="en-US" sz="1050" b="1" dirty="0"/>
              <a:t>must</a:t>
            </a:r>
            <a:r>
              <a:rPr lang="en-US" sz="1050" dirty="0"/>
              <a:t> have a closing </a:t>
            </a:r>
            <a:r>
              <a:rPr lang="en-US" sz="1050" dirty="0" smtClean="0"/>
              <a:t>tag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XML tags are case sensitive. The tag </a:t>
            </a:r>
            <a:r>
              <a:rPr lang="en-US" sz="1050" dirty="0" smtClean="0"/>
              <a:t>&lt;Name&gt; </a:t>
            </a:r>
            <a:r>
              <a:rPr lang="en-US" sz="1050" dirty="0"/>
              <a:t>is different from the tag </a:t>
            </a:r>
            <a:r>
              <a:rPr lang="en-US" sz="1050" dirty="0" smtClean="0"/>
              <a:t>&lt;name&gt;.Opening </a:t>
            </a:r>
            <a:r>
              <a:rPr lang="en-US" sz="1050" dirty="0"/>
              <a:t>and closing tags must be written with the same </a:t>
            </a:r>
            <a:r>
              <a:rPr lang="en-US" sz="1050" dirty="0" smtClean="0"/>
              <a:t>case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XML Attribute Values Must Always be Quoted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828800" y="2133600"/>
            <a:ext cx="914400" cy="328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1143000" y="838200"/>
            <a:ext cx="6931025" cy="990600"/>
          </a:xfrm>
          <a:prstGeom prst="wedgeRectCallout">
            <a:avLst>
              <a:gd name="adj1" fmla="val -11407"/>
              <a:gd name="adj2" fmla="val 16865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XML prolog is optional. If it exists, it must come first in the document.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XML documents can contain international characters, like Norwegian </a:t>
            </a:r>
            <a:r>
              <a:rPr lang="en-US" sz="1200" dirty="0" err="1"/>
              <a:t>øæå</a:t>
            </a:r>
            <a:r>
              <a:rPr lang="en-US" sz="1200" dirty="0"/>
              <a:t> or French </a:t>
            </a:r>
            <a:r>
              <a:rPr lang="en-US" sz="1200" dirty="0" err="1"/>
              <a:t>êèé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avoid errors, you should specify the encoding used, or save your XML files as UTF-8.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UTF-8 is the default character encoding for XML documents.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7" y="3048000"/>
            <a:ext cx="3286125" cy="3143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1" name="Equal 10"/>
          <p:cNvSpPr/>
          <p:nvPr/>
        </p:nvSpPr>
        <p:spPr>
          <a:xfrm>
            <a:off x="6096000" y="3012281"/>
            <a:ext cx="533400" cy="385762"/>
          </a:xfrm>
          <a:prstGeom prst="mathEqual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0" y="3056751"/>
            <a:ext cx="89710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XML Prolog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7338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Syntax Rules</a:t>
            </a:r>
          </a:p>
        </p:txBody>
      </p:sp>
    </p:spTree>
    <p:extLst>
      <p:ext uri="{BB962C8B-B14F-4D97-AF65-F5344CB8AC3E}">
        <p14:creationId xmlns:p14="http://schemas.microsoft.com/office/powerpoint/2010/main" val="27341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19000"/>
            <a:ext cx="2305050" cy="2571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3" name="Equal 12"/>
          <p:cNvSpPr/>
          <p:nvPr/>
        </p:nvSpPr>
        <p:spPr>
          <a:xfrm>
            <a:off x="4572000" y="2616606"/>
            <a:ext cx="533400" cy="385762"/>
          </a:xfrm>
          <a:prstGeom prst="mathEqual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2670987"/>
            <a:ext cx="132459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Comments in XML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Syntax Rules</a:t>
            </a:r>
          </a:p>
        </p:txBody>
      </p:sp>
    </p:spTree>
    <p:extLst>
      <p:ext uri="{BB962C8B-B14F-4D97-AF65-F5344CB8AC3E}">
        <p14:creationId xmlns:p14="http://schemas.microsoft.com/office/powerpoint/2010/main" val="1201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83317</TotalTime>
  <Words>77</Words>
  <Application>Microsoft Office PowerPoint</Application>
  <PresentationFormat>Custom</PresentationFormat>
  <Paragraphs>21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9199</cp:revision>
  <dcterms:created xsi:type="dcterms:W3CDTF">2006-08-16T00:00:00Z</dcterms:created>
  <dcterms:modified xsi:type="dcterms:W3CDTF">2019-09-03T11:43:13Z</dcterms:modified>
</cp:coreProperties>
</file>