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– Aggregation  ($sum)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numberOfBooks</a:t>
            </a:r>
            <a:r>
              <a:rPr lang="en-US" sz="1200" dirty="0"/>
              <a:t> : {$sum : 1}}}])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257801" y="1981200"/>
            <a:ext cx="3705224" cy="1295400"/>
          </a:xfrm>
          <a:prstGeom prst="wedgeRectCallout">
            <a:avLst>
              <a:gd name="adj1" fmla="val -216"/>
              <a:gd name="adj2" fmla="val 937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Sql</a:t>
            </a:r>
            <a:r>
              <a:rPr lang="en-US" sz="1200" dirty="0"/>
              <a:t> equivalent query for the above use case will be </a:t>
            </a:r>
            <a:r>
              <a:rPr lang="en-US" sz="1200" b="1" dirty="0"/>
              <a:t>select </a:t>
            </a:r>
            <a:r>
              <a:rPr lang="en-US" sz="1200" b="1" dirty="0" err="1"/>
              <a:t>by_user</a:t>
            </a:r>
            <a:r>
              <a:rPr lang="en-US" sz="1200" b="1" dirty="0"/>
              <a:t>, count(*) from </a:t>
            </a:r>
            <a:r>
              <a:rPr lang="en-US" sz="1200" b="1" dirty="0" smtClean="0"/>
              <a:t>book group </a:t>
            </a:r>
            <a:r>
              <a:rPr lang="en-US" sz="1200" b="1" dirty="0"/>
              <a:t>by </a:t>
            </a:r>
            <a:r>
              <a:rPr lang="en-US" sz="1200" b="1" dirty="0" err="1"/>
              <a:t>by_user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above example, we have grouped documents by field </a:t>
            </a:r>
            <a:r>
              <a:rPr lang="en-US" sz="1200" b="1" dirty="0" err="1"/>
              <a:t>by_user</a:t>
            </a:r>
            <a:r>
              <a:rPr lang="en-US" sz="1200" dirty="0"/>
              <a:t> and on each occurrence of </a:t>
            </a:r>
            <a:r>
              <a:rPr lang="en-US" sz="1200" dirty="0" err="1"/>
              <a:t>by_user</a:t>
            </a:r>
            <a:r>
              <a:rPr lang="en-US" sz="1200" dirty="0"/>
              <a:t> previous value of sum is incremented.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83653</TotalTime>
  <Words>89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9482</cp:revision>
  <dcterms:created xsi:type="dcterms:W3CDTF">2006-08-16T00:00:00Z</dcterms:created>
  <dcterms:modified xsi:type="dcterms:W3CDTF">2020-01-20T10:37:39Z</dcterms:modified>
</cp:coreProperties>
</file>