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739"/>
            <a:ext cx="283487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Thymeleaf </a:t>
            </a:r>
            <a:r>
              <a:rPr lang="en-US" sz="1200" dirty="0" smtClean="0"/>
              <a:t>Example with JDBC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35470" y="609600"/>
            <a:ext cx="8503730" cy="473697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Thymeleaf is a Java template engine for processing  HTML, XML, JavaScript, CSS, and text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0" y="1600200"/>
            <a:ext cx="483870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0" y="3124200"/>
            <a:ext cx="5448300" cy="17335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739"/>
            <a:ext cx="283487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Thymeleaf </a:t>
            </a:r>
            <a:r>
              <a:rPr lang="en-US" sz="1200" dirty="0" smtClean="0"/>
              <a:t>Example with JDBC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" y="914400"/>
            <a:ext cx="4819650" cy="37147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267200" y="1066800"/>
            <a:ext cx="2209800" cy="460248"/>
          </a:xfrm>
          <a:prstGeom prst="wedgeRoundRectCallout">
            <a:avLst>
              <a:gd name="adj1" fmla="val -79849"/>
              <a:gd name="adj2" fmla="val -91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Here we </a:t>
            </a:r>
            <a:r>
              <a:rPr lang="en-US" sz="1200" dirty="0"/>
              <a:t>are setting the </a:t>
            </a:r>
            <a:r>
              <a:rPr lang="en-US" sz="1200" b="1" dirty="0"/>
              <a:t>XML Namespace</a:t>
            </a:r>
            <a:r>
              <a:rPr lang="en-US" sz="1200" dirty="0"/>
              <a:t> for </a:t>
            </a:r>
            <a:r>
              <a:rPr lang="en-US" sz="1200" b="1" dirty="0"/>
              <a:t>Thymeleaf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980724" y="2895600"/>
            <a:ext cx="3706076" cy="688848"/>
          </a:xfrm>
          <a:prstGeom prst="wedgeRoundRectCallout">
            <a:avLst>
              <a:gd name="adj1" fmla="val -68657"/>
              <a:gd name="adj2" fmla="val 586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Thymeleaf </a:t>
            </a:r>
            <a:r>
              <a:rPr lang="en-US" sz="1200" b="1" dirty="0" err="1"/>
              <a:t>th:each</a:t>
            </a:r>
            <a:r>
              <a:rPr lang="en-US" sz="1200" dirty="0"/>
              <a:t> will enable us to iterate a collection, we will be iterating each </a:t>
            </a:r>
            <a:r>
              <a:rPr lang="en-US" sz="1200" b="1" dirty="0"/>
              <a:t>employee</a:t>
            </a:r>
            <a:r>
              <a:rPr lang="en-US" sz="1200" dirty="0"/>
              <a:t> object in the </a:t>
            </a:r>
            <a:r>
              <a:rPr lang="en-US" sz="1200" b="1" dirty="0" err="1"/>
              <a:t>employeeList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70046" y="3736848"/>
            <a:ext cx="3706076" cy="688848"/>
          </a:xfrm>
          <a:prstGeom prst="wedgeRoundRectCallout">
            <a:avLst>
              <a:gd name="adj1" fmla="val -59754"/>
              <a:gd name="adj2" fmla="val -297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Using </a:t>
            </a:r>
            <a:r>
              <a:rPr lang="en-US" sz="1200" b="1" dirty="0" err="1"/>
              <a:t>th:text</a:t>
            </a:r>
            <a:r>
              <a:rPr lang="en-US" sz="1200" dirty="0"/>
              <a:t> we can access the individual values </a:t>
            </a:r>
            <a:r>
              <a:rPr lang="en-US" sz="1200" b="1" dirty="0" smtClean="0"/>
              <a:t>name</a:t>
            </a:r>
            <a:r>
              <a:rPr lang="en-US" sz="1200" dirty="0" smtClean="0"/>
              <a:t>, </a:t>
            </a:r>
            <a:r>
              <a:rPr lang="en-US" sz="1200" b="1" dirty="0" smtClean="0"/>
              <a:t>age </a:t>
            </a:r>
            <a:r>
              <a:rPr lang="en-US" sz="1200" b="1" smtClean="0"/>
              <a:t>and Salary</a:t>
            </a:r>
            <a:r>
              <a:rPr lang="en-US" sz="120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801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87734</TotalTime>
  <Words>39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9471</cp:revision>
  <dcterms:created xsi:type="dcterms:W3CDTF">2006-08-16T00:00:00Z</dcterms:created>
  <dcterms:modified xsi:type="dcterms:W3CDTF">2019-05-30T11:22:20Z</dcterms:modified>
</cp:coreProperties>
</file>