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
  </p:notesMasterIdLst>
  <p:sldIdLst>
    <p:sldId id="464"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1" d="100"/>
          <a:sy n="101" d="100"/>
        </p:scale>
        <p:origin x="-60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2/20/2019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581400" y="35739"/>
            <a:ext cx="165951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Externalized Properties</a:t>
            </a:r>
          </a:p>
        </p:txBody>
      </p:sp>
      <p:sp>
        <p:nvSpPr>
          <p:cNvPr id="5" name="Rounded Rectangular Callout 4"/>
          <p:cNvSpPr/>
          <p:nvPr/>
        </p:nvSpPr>
        <p:spPr>
          <a:xfrm>
            <a:off x="791884" y="762000"/>
            <a:ext cx="5867400" cy="932285"/>
          </a:xfrm>
          <a:prstGeom prst="wedgeRoundRectCallout">
            <a:avLst>
              <a:gd name="adj1" fmla="val -7347"/>
              <a:gd name="adj2" fmla="val 13310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Instead of keeping the properties file under </a:t>
            </a:r>
            <a:r>
              <a:rPr lang="en-US" sz="1200" dirty="0" err="1"/>
              <a:t>classpath</a:t>
            </a:r>
            <a:r>
              <a:rPr lang="en-US" sz="1200" dirty="0"/>
              <a:t>, we can keep the properties in different location or path. While running the JAR file, we can specify the properties file path. You can use the following command to specify the location of properties file while running the JAR</a:t>
            </a:r>
            <a:endParaRPr lang="en-US" sz="1200" dirty="0"/>
          </a:p>
        </p:txBody>
      </p:sp>
      <p:sp>
        <p:nvSpPr>
          <p:cNvPr id="7" name="TextBox 6"/>
          <p:cNvSpPr txBox="1"/>
          <p:nvPr/>
        </p:nvSpPr>
        <p:spPr>
          <a:xfrm>
            <a:off x="1962379" y="2514961"/>
            <a:ext cx="337098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-Dspring.config.location = C:\application.properties</a:t>
            </a:r>
          </a:p>
        </p:txBody>
      </p:sp>
    </p:spTree>
    <p:extLst>
      <p:ext uri="{BB962C8B-B14F-4D97-AF65-F5344CB8AC3E}">
        <p14:creationId xmlns:p14="http://schemas.microsoft.com/office/powerpoint/2010/main" val="22858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87586</TotalTime>
  <Words>60</Words>
  <Application>Microsoft Office PowerPoint</Application>
  <PresentationFormat>Custom</PresentationFormat>
  <Paragraphs>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9379</cp:revision>
  <dcterms:created xsi:type="dcterms:W3CDTF">2006-08-16T00:00:00Z</dcterms:created>
  <dcterms:modified xsi:type="dcterms:W3CDTF">2019-02-20T09:07:18Z</dcterms:modified>
</cp:coreProperties>
</file>