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591050" cy="3857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Selecting Profile configuration in YAML property file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99025" y="465137"/>
            <a:ext cx="4016375" cy="4383087"/>
          </a:xfrm>
          <a:prstGeom prst="wedgeRoundRectCallout">
            <a:avLst>
              <a:gd name="adj1" fmla="val -66186"/>
              <a:gd name="adj2" fmla="val -1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Profiles are commonly used to configure Spring for different deployment environments.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For </a:t>
            </a:r>
            <a:r>
              <a:rPr lang="en-US" sz="1200" dirty="0"/>
              <a:t>example, while developing in your local machine, it is common to set the log level to  </a:t>
            </a:r>
            <a:r>
              <a:rPr lang="en-US" sz="1200" dirty="0">
                <a:solidFill>
                  <a:srgbClr val="C00000"/>
                </a:solidFill>
              </a:rPr>
              <a:t>DEBUG</a:t>
            </a:r>
            <a:r>
              <a:rPr lang="en-US" sz="1200" dirty="0"/>
              <a:t>. This will give you detailed log messages for your development use.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While </a:t>
            </a:r>
            <a:r>
              <a:rPr lang="en-US" sz="1200" dirty="0"/>
              <a:t>on production, its typical set the log level to  </a:t>
            </a:r>
            <a:r>
              <a:rPr lang="en-US" sz="1200" dirty="0">
                <a:solidFill>
                  <a:srgbClr val="C00000"/>
                </a:solidFill>
              </a:rPr>
              <a:t>WARN</a:t>
            </a:r>
            <a:r>
              <a:rPr lang="en-US" sz="1200" dirty="0"/>
              <a:t> or above. This is to avoid filling your logs with excessive debug information and incurring the overhead of excessive logging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segregate a YAML configuration into separate profiles with a </a:t>
            </a:r>
            <a:r>
              <a:rPr lang="en-US" sz="1200" dirty="0" err="1">
                <a:solidFill>
                  <a:srgbClr val="C00000"/>
                </a:solidFill>
              </a:rPr>
              <a:t>spring.profiles</a:t>
            </a:r>
            <a:r>
              <a:rPr lang="en-US" sz="1200" dirty="0"/>
              <a:t> key for each profile. Then, add the required logging configuration code to each profile and ensure that the profile lists are separated by the </a:t>
            </a:r>
            <a:r>
              <a:rPr lang="en-US" sz="1200" dirty="0">
                <a:solidFill>
                  <a:srgbClr val="C00000"/>
                </a:solidFill>
              </a:rPr>
              <a:t>--- lines</a:t>
            </a:r>
            <a:r>
              <a:rPr lang="en-US" sz="1200" dirty="0"/>
              <a:t>. In the same file, you can use the </a:t>
            </a:r>
            <a:r>
              <a:rPr lang="en-US" sz="1200" dirty="0" err="1">
                <a:solidFill>
                  <a:srgbClr val="C00000"/>
                </a:solidFill>
              </a:rPr>
              <a:t>spring.profiles.active</a:t>
            </a:r>
            <a:r>
              <a:rPr lang="en-US" sz="1200" dirty="0"/>
              <a:t> key to set the active profile. However, this is not mandatory. You can also set the active profile to use programmatically or passing it as a system property or JVM argument while running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87706</TotalTime>
  <Words>24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9443</cp:revision>
  <dcterms:created xsi:type="dcterms:W3CDTF">2006-08-16T00:00:00Z</dcterms:created>
  <dcterms:modified xsi:type="dcterms:W3CDTF">2019-07-13T04:08:47Z</dcterms:modified>
</cp:coreProperties>
</file>