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 </a:t>
            </a:r>
            <a:r>
              <a:rPr lang="en-US" sz="1200" dirty="0" smtClean="0"/>
              <a:t>NOT Operator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lowchart: Alternate Process 10"/>
          <p:cNvSpPr/>
          <p:nvPr/>
        </p:nvSpPr>
        <p:spPr>
          <a:xfrm>
            <a:off x="307974" y="2266948"/>
            <a:ext cx="3806825" cy="70485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SELECT </a:t>
            </a:r>
            <a:r>
              <a:rPr lang="en-US" sz="1200" i="1" dirty="0"/>
              <a:t>column1</a:t>
            </a:r>
            <a:r>
              <a:rPr lang="en-US" sz="1200" dirty="0"/>
              <a:t>,</a:t>
            </a:r>
            <a:r>
              <a:rPr lang="en-US" sz="1200" i="1" dirty="0"/>
              <a:t> column2, ...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 err="1"/>
              <a:t>table_name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WHERE NOT </a:t>
            </a:r>
            <a:r>
              <a:rPr lang="en-US" sz="1200" i="1" dirty="0"/>
              <a:t>condition</a:t>
            </a:r>
            <a:r>
              <a:rPr lang="en-US" sz="1200" dirty="0"/>
              <a:t>;</a:t>
            </a:r>
            <a:endParaRPr lang="en-US" sz="1200" dirty="0"/>
          </a:p>
        </p:txBody>
      </p:sp>
      <p:sp>
        <p:nvSpPr>
          <p:cNvPr id="17" name="Rectangular Callout 16"/>
          <p:cNvSpPr/>
          <p:nvPr/>
        </p:nvSpPr>
        <p:spPr>
          <a:xfrm>
            <a:off x="76200" y="769937"/>
            <a:ext cx="5257800" cy="755523"/>
          </a:xfrm>
          <a:prstGeom prst="wedgeRectCallout">
            <a:avLst>
              <a:gd name="adj1" fmla="val -21520"/>
              <a:gd name="adj2" fmla="val 14245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WHERE clause can be combined with AND, OR, and NOT operators.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NOT operator displays a record if the condition(s) is NOT TRUE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95800" y="1894013"/>
            <a:ext cx="368562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SELECT * FROM employee WHERE NOT country="India";</a:t>
            </a:r>
            <a:endParaRPr lang="en-US" sz="12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285998"/>
            <a:ext cx="4038600" cy="253166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83343</TotalTime>
  <Words>43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9220</cp:revision>
  <dcterms:created xsi:type="dcterms:W3CDTF">2006-08-16T00:00:00Z</dcterms:created>
  <dcterms:modified xsi:type="dcterms:W3CDTF">2019-08-20T11:42:44Z</dcterms:modified>
</cp:coreProperties>
</file>