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21838"/>
            <a:ext cx="20002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PRIMARY KEY 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575" y="465138"/>
            <a:ext cx="8912225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PRIMARY KEY constraint uniquely identifies each record in a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Primary keys must contain UNIQUE values, and cannot contain NULL values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table can have only ONE primary key; and in the table, this primary key can consist of single or multiple columns (fields).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5176" y="2743200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CREATE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695575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ALTER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https://www.w3schools.com/sql/sql_unique.asp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83948</TotalTime>
  <Words>69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9459</cp:revision>
  <dcterms:created xsi:type="dcterms:W3CDTF">2006-08-16T00:00:00Z</dcterms:created>
  <dcterms:modified xsi:type="dcterms:W3CDTF">2019-11-05T14:02:26Z</dcterms:modified>
</cp:coreProperties>
</file>