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5224" y="35739"/>
            <a:ext cx="14001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Database Tables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07975" y="406401"/>
            <a:ext cx="8455024" cy="1214310"/>
          </a:xfrm>
          <a:prstGeom prst="wedgeRectCallout">
            <a:avLst>
              <a:gd name="adj1" fmla="val -20833"/>
              <a:gd name="adj2" fmla="val 8446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database most often contains one or more tables. Each table is identified by a name (e.g. "Customers" or "Orders"). Tables contain records (rows) with data.</a:t>
            </a:r>
          </a:p>
        </p:txBody>
      </p:sp>
      <p:sp>
        <p:nvSpPr>
          <p:cNvPr id="7" name="Oval 6"/>
          <p:cNvSpPr/>
          <p:nvPr/>
        </p:nvSpPr>
        <p:spPr>
          <a:xfrm>
            <a:off x="1239836" y="1938337"/>
            <a:ext cx="6781800" cy="29718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6" y="2619375"/>
            <a:ext cx="13811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48" y="2609850"/>
            <a:ext cx="11715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667000"/>
            <a:ext cx="1371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52241" y="1938337"/>
            <a:ext cx="76649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505200"/>
            <a:ext cx="41338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460375" y="617537"/>
            <a:ext cx="7969250" cy="2125663"/>
          </a:xfrm>
          <a:prstGeom prst="wedgeRectCallout">
            <a:avLst>
              <a:gd name="adj1" fmla="val -21655"/>
              <a:gd name="adj2" fmla="val 8548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SELECT</a:t>
            </a:r>
            <a:r>
              <a:rPr lang="en-US" sz="1200" dirty="0"/>
              <a:t> - extracts data from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UPDATE</a:t>
            </a:r>
            <a:r>
              <a:rPr lang="en-US" sz="1200" dirty="0"/>
              <a:t> - updates data in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DELETE</a:t>
            </a:r>
            <a:r>
              <a:rPr lang="en-US" sz="1200" dirty="0"/>
              <a:t> - deletes data from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INSERT INTO</a:t>
            </a:r>
            <a:r>
              <a:rPr lang="en-US" sz="1200" dirty="0"/>
              <a:t> - inserts new data into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CREATE DATABASE</a:t>
            </a:r>
            <a:r>
              <a:rPr lang="en-US" sz="1200" dirty="0"/>
              <a:t> - creates a new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ALTER DATABASE</a:t>
            </a:r>
            <a:r>
              <a:rPr lang="en-US" sz="1200" dirty="0"/>
              <a:t> - modifies a database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CREATE TABLE</a:t>
            </a:r>
            <a:r>
              <a:rPr lang="en-US" sz="1200" dirty="0"/>
              <a:t> - creates a new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ALTER TABLE</a:t>
            </a:r>
            <a:r>
              <a:rPr lang="en-US" sz="1200" dirty="0"/>
              <a:t> - modifies a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DROP TABLE</a:t>
            </a:r>
            <a:r>
              <a:rPr lang="en-US" sz="1200" dirty="0"/>
              <a:t> - deletes a table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CREATE INDEX</a:t>
            </a:r>
            <a:r>
              <a:rPr lang="en-US" sz="1200" dirty="0"/>
              <a:t> - creates an index (search key)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DROP INDEX</a:t>
            </a:r>
            <a:r>
              <a:rPr lang="en-US" sz="1200" dirty="0"/>
              <a:t> - deletes an index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5475" y="3200400"/>
            <a:ext cx="914400" cy="228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</a:t>
            </a:r>
            <a:endParaRPr 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28975"/>
            <a:ext cx="15430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705224" y="35739"/>
            <a:ext cx="14001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803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83317</TotalTime>
  <Words>45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9193</cp:revision>
  <dcterms:created xsi:type="dcterms:W3CDTF">2006-08-16T00:00:00Z</dcterms:created>
  <dcterms:modified xsi:type="dcterms:W3CDTF">2020-06-09T04:23:06Z</dcterms:modified>
</cp:coreProperties>
</file>