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35739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RDBM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4" y="2417763"/>
            <a:ext cx="2790825" cy="21526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ular Callout 9"/>
          <p:cNvSpPr/>
          <p:nvPr/>
        </p:nvSpPr>
        <p:spPr>
          <a:xfrm>
            <a:off x="336550" y="741363"/>
            <a:ext cx="8455024" cy="1214310"/>
          </a:xfrm>
          <a:prstGeom prst="wedgeRectCallout">
            <a:avLst>
              <a:gd name="adj1" fmla="val -20833"/>
              <a:gd name="adj2" fmla="val 84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RDBMS</a:t>
            </a:r>
            <a:r>
              <a:rPr lang="en-US" sz="1200" dirty="0"/>
              <a:t> stands for </a:t>
            </a:r>
            <a:r>
              <a:rPr lang="en-US" sz="1200" dirty="0">
                <a:solidFill>
                  <a:srgbClr val="FF0000"/>
                </a:solidFill>
              </a:rPr>
              <a:t>Relational Database Management System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RDBMS</a:t>
            </a:r>
            <a:r>
              <a:rPr lang="en-US" sz="1200" dirty="0"/>
              <a:t> is the basis for </a:t>
            </a: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FF0000"/>
                </a:solidFill>
              </a:rPr>
              <a:t>for all modern database systems </a:t>
            </a:r>
            <a:r>
              <a:rPr lang="en-US" sz="1200" dirty="0"/>
              <a:t>such as MS SQL Server, IBM DB2, Oracle, MySQL, and Microsoft Access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35739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505200"/>
            <a:ext cx="4133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460375" y="617537"/>
            <a:ext cx="7969250" cy="2049463"/>
          </a:xfrm>
          <a:prstGeom prst="wedgeRectCallout">
            <a:avLst>
              <a:gd name="adj1" fmla="val -17472"/>
              <a:gd name="adj2" fmla="val 913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data in </a:t>
            </a:r>
            <a:r>
              <a:rPr lang="en-US" sz="1200" dirty="0">
                <a:solidFill>
                  <a:srgbClr val="FF0000"/>
                </a:solidFill>
              </a:rPr>
              <a:t>RDBMS</a:t>
            </a:r>
            <a:r>
              <a:rPr lang="en-US" sz="1200" dirty="0"/>
              <a:t> is stored in database objects called </a:t>
            </a:r>
            <a:r>
              <a:rPr lang="en-US" sz="1200" dirty="0">
                <a:solidFill>
                  <a:srgbClr val="FF0000"/>
                </a:solidFill>
              </a:rPr>
              <a:t>tables</a:t>
            </a:r>
            <a:r>
              <a:rPr lang="en-US" sz="1200" dirty="0"/>
              <a:t>. A </a:t>
            </a:r>
            <a:r>
              <a:rPr lang="en-US" sz="1200" dirty="0">
                <a:solidFill>
                  <a:srgbClr val="FF0000"/>
                </a:solidFill>
              </a:rPr>
              <a:t>table</a:t>
            </a:r>
            <a:r>
              <a:rPr lang="en-US" sz="1200" dirty="0"/>
              <a:t> is a collection of related data entries and it consists of </a:t>
            </a:r>
            <a:r>
              <a:rPr lang="en-US" sz="1200" dirty="0">
                <a:solidFill>
                  <a:srgbClr val="FF0000"/>
                </a:solidFill>
              </a:rPr>
              <a:t>columns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rows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table is broken up into smaller entities called </a:t>
            </a:r>
            <a:r>
              <a:rPr lang="en-US" sz="1200" dirty="0" err="1" smtClean="0">
                <a:solidFill>
                  <a:srgbClr val="FF0000"/>
                </a:solidFill>
              </a:rPr>
              <a:t>fields.A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field</a:t>
            </a:r>
            <a:r>
              <a:rPr lang="en-US" sz="1200" dirty="0"/>
              <a:t> is a </a:t>
            </a:r>
            <a:r>
              <a:rPr lang="en-US" sz="1200" dirty="0">
                <a:solidFill>
                  <a:srgbClr val="FF0000"/>
                </a:solidFill>
              </a:rPr>
              <a:t>column</a:t>
            </a:r>
            <a:r>
              <a:rPr lang="en-US" sz="1200" dirty="0"/>
              <a:t> in a table that is designed to maintain specific information about every record in the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FF0000"/>
                </a:solidFill>
              </a:rPr>
              <a:t>record</a:t>
            </a:r>
            <a:r>
              <a:rPr lang="en-US" sz="1200" dirty="0"/>
              <a:t>, also called a </a:t>
            </a:r>
            <a:r>
              <a:rPr lang="en-US" sz="1200" dirty="0">
                <a:solidFill>
                  <a:srgbClr val="FF0000"/>
                </a:solidFill>
              </a:rPr>
              <a:t>row</a:t>
            </a:r>
            <a:r>
              <a:rPr lang="en-US" sz="1200" dirty="0"/>
              <a:t>, is each individual entry that exists in a table</a:t>
            </a:r>
            <a:r>
              <a:rPr lang="en-US" sz="1200" dirty="0" smtClean="0"/>
              <a:t>.</a:t>
            </a:r>
            <a:r>
              <a:rPr lang="en-US" sz="1200" dirty="0"/>
              <a:t> A </a:t>
            </a:r>
            <a:r>
              <a:rPr lang="en-US" sz="1200" dirty="0">
                <a:solidFill>
                  <a:srgbClr val="FF0000"/>
                </a:solidFill>
              </a:rPr>
              <a:t>record</a:t>
            </a:r>
            <a:r>
              <a:rPr lang="en-US" sz="1200" dirty="0"/>
              <a:t> is a horizontal entity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FF0000"/>
                </a:solidFill>
              </a:rPr>
              <a:t>column</a:t>
            </a:r>
            <a:r>
              <a:rPr lang="en-US" sz="1200" dirty="0"/>
              <a:t> is a vertical entity in a table that contains all information associated with a specific field in a table.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5475" y="3200400"/>
            <a:ext cx="9144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83301</TotalTime>
  <Words>153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9191</cp:revision>
  <dcterms:created xsi:type="dcterms:W3CDTF">2006-08-16T00:00:00Z</dcterms:created>
  <dcterms:modified xsi:type="dcterms:W3CDTF">2020-06-08T11:27:44Z</dcterms:modified>
</cp:coreProperties>
</file>