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AND </a:t>
            </a:r>
            <a:r>
              <a:rPr lang="en-US" sz="1200" dirty="0" smtClean="0"/>
              <a:t>Operator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07974" y="2266948"/>
            <a:ext cx="3806825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condition1</a:t>
            </a:r>
            <a:r>
              <a:rPr lang="en-US" sz="1200" dirty="0"/>
              <a:t> AND </a:t>
            </a:r>
            <a:r>
              <a:rPr lang="en-US" sz="1200" i="1" dirty="0"/>
              <a:t>condition2</a:t>
            </a:r>
            <a:r>
              <a:rPr lang="en-US" sz="1200" dirty="0"/>
              <a:t> AND </a:t>
            </a:r>
            <a:r>
              <a:rPr lang="en-US" sz="1200" i="1" dirty="0"/>
              <a:t>condition3 ...</a:t>
            </a:r>
            <a:r>
              <a:rPr lang="en-US" sz="1200" dirty="0"/>
              <a:t>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6200" y="465139"/>
            <a:ext cx="5257800" cy="1060322"/>
          </a:xfrm>
          <a:prstGeom prst="wedgeRectCallout">
            <a:avLst>
              <a:gd name="adj1" fmla="val -22426"/>
              <a:gd name="adj2" fmla="val 1248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can be combined with AND, OR, and NOT operators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AND </a:t>
            </a:r>
            <a:r>
              <a:rPr lang="en-US" sz="1200" dirty="0" smtClean="0"/>
              <a:t>operator is </a:t>
            </a:r>
            <a:r>
              <a:rPr lang="en-US" sz="1200" dirty="0"/>
              <a:t>used to filter records based on more than one </a:t>
            </a:r>
            <a:r>
              <a:rPr lang="en-US" sz="1200" dirty="0" smtClean="0"/>
              <a:t>condition.</a:t>
            </a:r>
            <a:r>
              <a:rPr lang="en-US" sz="1200" dirty="0"/>
              <a:t> The AND operator displays a record if all the conditions separated by AND are TRUE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1894013"/>
            <a:ext cx="41869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age=32 AND country="</a:t>
            </a:r>
            <a:r>
              <a:rPr lang="en-US" sz="1200" dirty="0" smtClean="0"/>
              <a:t>India“;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4371975" cy="2438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83354</TotalTime>
  <Words>61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9215</cp:revision>
  <dcterms:created xsi:type="dcterms:W3CDTF">2006-08-16T00:00:00Z</dcterms:created>
  <dcterms:modified xsi:type="dcterms:W3CDTF">2020-06-10T05:00:53Z</dcterms:modified>
</cp:coreProperties>
</file>