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57" r:id="rId3"/>
    <p:sldId id="45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mage result for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52725"/>
            <a:ext cx="3540125" cy="15672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SQL</a:t>
            </a:r>
            <a:r>
              <a:rPr lang="en-US" sz="1200" dirty="0"/>
              <a:t> - Introduction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898524" y="1143000"/>
            <a:ext cx="7026275" cy="1203324"/>
          </a:xfrm>
          <a:prstGeom prst="wedgeRoundRectCallout">
            <a:avLst>
              <a:gd name="adj1" fmla="val -16390"/>
              <a:gd name="adj2" fmla="val 865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SQL</a:t>
            </a:r>
            <a:r>
              <a:rPr lang="en-US" sz="1200" dirty="0"/>
              <a:t> stands for Structured Query Language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SQL</a:t>
            </a:r>
            <a:r>
              <a:rPr lang="en-US" sz="1200" dirty="0"/>
              <a:t> lets you access and manipulate databases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>
                <a:solidFill>
                  <a:srgbClr val="FF0000"/>
                </a:solidFill>
              </a:rPr>
              <a:t>SQL</a:t>
            </a:r>
            <a:r>
              <a:rPr lang="en-US" sz="1200" dirty="0" smtClean="0"/>
              <a:t> </a:t>
            </a:r>
            <a:r>
              <a:rPr lang="en-US" sz="1200" dirty="0"/>
              <a:t>is a standard language for storing, manipulating and retrieving data in databases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use </a:t>
            </a:r>
            <a:r>
              <a:rPr lang="en-US" sz="1200" dirty="0">
                <a:solidFill>
                  <a:srgbClr val="FF0000"/>
                </a:solidFill>
              </a:rPr>
              <a:t>SQL</a:t>
            </a:r>
            <a:r>
              <a:rPr lang="en-US" sz="1200" dirty="0"/>
              <a:t> in: MySQL, SQL Server, MS Access, Oracle, Sybase, Informix, Postgres, and other database </a:t>
            </a:r>
            <a:r>
              <a:rPr lang="en-US" sz="1200" dirty="0" smtClean="0"/>
              <a:t>systems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028700" y="808038"/>
            <a:ext cx="100078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What is SQL</a:t>
            </a:r>
            <a:r>
              <a:rPr lang="en-US" sz="1200" dirty="0" smtClean="0"/>
              <a:t>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mage result for sql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9" y="3429000"/>
            <a:ext cx="2819171" cy="9004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898524" y="1143000"/>
            <a:ext cx="7026275" cy="1905000"/>
          </a:xfrm>
          <a:prstGeom prst="wedgeRoundRectCallout">
            <a:avLst>
              <a:gd name="adj1" fmla="val -14628"/>
              <a:gd name="adj2" fmla="val 700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SQL can execute queries against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SQL can retrieve data from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SQL can insert records in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SQL can update records in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SQL can delete records from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SQL can create new databases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SQL can create new tables in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SQL can create stored procedures in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SQL can create views in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SQL can set permissions on tables, procedures, and views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8700" y="808038"/>
            <a:ext cx="190545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What we can do using SQL?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SQL</a:t>
            </a:r>
            <a:r>
              <a:rPr lang="en-US" sz="1200" dirty="0"/>
              <a:t> - Introduction</a:t>
            </a:r>
          </a:p>
        </p:txBody>
      </p:sp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9372600" y="435648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814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SQL</a:t>
            </a:r>
            <a:r>
              <a:rPr lang="en-US" sz="1200" dirty="0"/>
              <a:t> - Introduction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258884" y="2329934"/>
            <a:ext cx="2626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SELECT * FROM employee</a:t>
            </a:r>
          </a:p>
        </p:txBody>
      </p:sp>
    </p:spTree>
    <p:extLst>
      <p:ext uri="{BB962C8B-B14F-4D97-AF65-F5344CB8AC3E}">
        <p14:creationId xmlns:p14="http://schemas.microsoft.com/office/powerpoint/2010/main" val="147517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83312</TotalTime>
  <Words>149</Words>
  <Application>Microsoft Office PowerPoint</Application>
  <PresentationFormat>Custom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9183</cp:revision>
  <dcterms:created xsi:type="dcterms:W3CDTF">2006-08-16T00:00:00Z</dcterms:created>
  <dcterms:modified xsi:type="dcterms:W3CDTF">2020-06-08T11:08:43Z</dcterms:modified>
</cp:coreProperties>
</file>