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9" y="2209800"/>
            <a:ext cx="4438650" cy="23050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35739"/>
            <a:ext cx="103253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SELECT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88950" y="1254060"/>
            <a:ext cx="5048250" cy="525336"/>
          </a:xfrm>
          <a:prstGeom prst="wedgeRectCallout">
            <a:avLst>
              <a:gd name="adj1" fmla="val -18758"/>
              <a:gd name="adj2" fmla="val 2041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SELECT statement is used to select data from a database.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data returned is stored in a result table, called the result-set.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5867400" y="2409825"/>
            <a:ext cx="2362200" cy="3810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 * FROM </a:t>
            </a:r>
            <a:r>
              <a:rPr lang="en-US" sz="1200" i="1" dirty="0"/>
              <a:t>table_name</a:t>
            </a:r>
            <a:r>
              <a:rPr lang="en-US" sz="1200" dirty="0"/>
              <a:t>;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5886450" y="1143000"/>
            <a:ext cx="3048000" cy="525336"/>
          </a:xfrm>
          <a:prstGeom prst="wedgeRectCallout">
            <a:avLst>
              <a:gd name="adj1" fmla="val -18758"/>
              <a:gd name="adj2" fmla="val 2041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If we </a:t>
            </a:r>
            <a:r>
              <a:rPr lang="en-US" sz="1200" dirty="0"/>
              <a:t>want to select all the fields available in the table, use the following syntax: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866900"/>
            <a:ext cx="2867025" cy="27051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35739"/>
            <a:ext cx="103253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SELECT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88950" y="911160"/>
            <a:ext cx="5048250" cy="525336"/>
          </a:xfrm>
          <a:prstGeom prst="wedgeRectCallout">
            <a:avLst>
              <a:gd name="adj1" fmla="val -17815"/>
              <a:gd name="adj2" fmla="val 14792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following SQL statement selects the </a:t>
            </a:r>
            <a:r>
              <a:rPr lang="en-US" sz="1200" dirty="0" smtClean="0"/>
              <a:t>“age" </a:t>
            </a:r>
            <a:r>
              <a:rPr lang="en-US" sz="1200" dirty="0"/>
              <a:t>and </a:t>
            </a:r>
            <a:r>
              <a:rPr lang="en-US" sz="1200" dirty="0" smtClean="0"/>
              <a:t>“country" </a:t>
            </a:r>
            <a:r>
              <a:rPr lang="en-US" sz="1200" dirty="0"/>
              <a:t>columns from the </a:t>
            </a:r>
            <a:r>
              <a:rPr lang="en-US" sz="1200" dirty="0" smtClean="0"/>
              <a:t>“employee" </a:t>
            </a:r>
            <a:r>
              <a:rPr lang="en-US" sz="1200" dirty="0"/>
              <a:t>table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6400800" y="2019300"/>
            <a:ext cx="2362200" cy="3810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SELECT </a:t>
            </a:r>
            <a:r>
              <a:rPr lang="en-US" sz="1200" i="1" dirty="0"/>
              <a:t>column1</a:t>
            </a:r>
            <a:r>
              <a:rPr lang="en-US" sz="1200" dirty="0"/>
              <a:t>,</a:t>
            </a:r>
            <a:r>
              <a:rPr lang="en-US" sz="1200" i="1" dirty="0"/>
              <a:t> column2, </a:t>
            </a:r>
            <a:r>
              <a:rPr lang="en-US" sz="1200" i="1" dirty="0" smtClean="0"/>
              <a:t>...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FROM</a:t>
            </a:r>
            <a:r>
              <a:rPr lang="en-US" sz="1200" dirty="0"/>
              <a:t> </a:t>
            </a:r>
            <a:r>
              <a:rPr lang="en-US" sz="1200" i="1" dirty="0"/>
              <a:t>table_name</a:t>
            </a:r>
            <a:r>
              <a:rPr lang="en-US" sz="1200" dirty="0"/>
              <a:t>;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5886450" y="800100"/>
            <a:ext cx="3048000" cy="525336"/>
          </a:xfrm>
          <a:prstGeom prst="wedgeRectCallout">
            <a:avLst>
              <a:gd name="adj1" fmla="val -14071"/>
              <a:gd name="adj2" fmla="val 18418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Here, column1, column2, ... are the field names of the table you want to select data from</a:t>
            </a:r>
          </a:p>
        </p:txBody>
      </p:sp>
    </p:spTree>
    <p:extLst>
      <p:ext uri="{BB962C8B-B14F-4D97-AF65-F5344CB8AC3E}">
        <p14:creationId xmlns:p14="http://schemas.microsoft.com/office/powerpoint/2010/main" val="14918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83323</TotalTime>
  <Words>90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9198</cp:revision>
  <dcterms:created xsi:type="dcterms:W3CDTF">2006-08-16T00:00:00Z</dcterms:created>
  <dcterms:modified xsi:type="dcterms:W3CDTF">2020-06-09T04:40:03Z</dcterms:modified>
</cp:coreProperties>
</file>