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SELECT DISTINCT Examples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5867400" y="2409824"/>
            <a:ext cx="2895600" cy="48577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SELECT DISTINCT </a:t>
            </a:r>
            <a:r>
              <a:rPr lang="en-US" sz="1200" i="1" dirty="0"/>
              <a:t>column1</a:t>
            </a:r>
            <a:r>
              <a:rPr lang="en-US" sz="1200" dirty="0"/>
              <a:t>,</a:t>
            </a:r>
            <a:r>
              <a:rPr lang="en-US" sz="1200" i="1" dirty="0"/>
              <a:t> column2,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/>
              <a:t>table_name</a:t>
            </a:r>
            <a:r>
              <a:rPr lang="en-US" sz="1200" dirty="0"/>
              <a:t>;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5715000" y="312737"/>
            <a:ext cx="3219450" cy="1355599"/>
          </a:xfrm>
          <a:prstGeom prst="wedgeRectCallout">
            <a:avLst>
              <a:gd name="adj1" fmla="val 7492"/>
              <a:gd name="adj2" fmla="val 10781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SELECT DISTINCT statement is used to return only distinct (different) values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Inside a table, a column often contains many duplicate values; and sometimes you only want to list the different (distinct) values.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47724"/>
            <a:ext cx="44100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Brace 7"/>
          <p:cNvSpPr/>
          <p:nvPr/>
        </p:nvSpPr>
        <p:spPr>
          <a:xfrm>
            <a:off x="4505325" y="2886074"/>
            <a:ext cx="231775" cy="2286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4505325" y="3305174"/>
            <a:ext cx="231775" cy="40005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46625" y="2852736"/>
            <a:ext cx="304800" cy="2952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4733925" y="3357561"/>
            <a:ext cx="304800" cy="2952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862200"/>
            <a:ext cx="3171825" cy="24479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3" name="Rectangular Callout 12"/>
          <p:cNvSpPr/>
          <p:nvPr/>
        </p:nvSpPr>
        <p:spPr>
          <a:xfrm>
            <a:off x="307975" y="795400"/>
            <a:ext cx="7791450" cy="542799"/>
          </a:xfrm>
          <a:prstGeom prst="wedgeRectCallout">
            <a:avLst>
              <a:gd name="adj1" fmla="val -14146"/>
              <a:gd name="adj2" fmla="val 14515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following SQL statement selects only the </a:t>
            </a:r>
            <a:r>
              <a:rPr lang="en-US" sz="1200" dirty="0">
                <a:solidFill>
                  <a:srgbClr val="FF0000"/>
                </a:solidFill>
              </a:rPr>
              <a:t>DISTINCT</a:t>
            </a:r>
            <a:r>
              <a:rPr lang="en-US" sz="1200" dirty="0"/>
              <a:t> values from the </a:t>
            </a:r>
            <a:r>
              <a:rPr lang="en-US" sz="1200" dirty="0">
                <a:solidFill>
                  <a:srgbClr val="FF0000"/>
                </a:solidFill>
              </a:rPr>
              <a:t>"Country"</a:t>
            </a:r>
            <a:r>
              <a:rPr lang="en-US" sz="1200" dirty="0"/>
              <a:t> column in the </a:t>
            </a:r>
            <a:r>
              <a:rPr lang="en-US" sz="1200" dirty="0" smtClean="0">
                <a:solidFill>
                  <a:srgbClr val="FF0000"/>
                </a:solidFill>
              </a:rPr>
              <a:t>“employee"</a:t>
            </a:r>
            <a:r>
              <a:rPr lang="en-US" sz="1200" dirty="0" smtClean="0"/>
              <a:t> </a:t>
            </a:r>
            <a:r>
              <a:rPr lang="en-US" sz="1200" dirty="0"/>
              <a:t>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60975" y="1862200"/>
            <a:ext cx="288284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DISTINCT Country FROM employee;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04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SELECT DISTINCT Examples</a:t>
            </a:r>
          </a:p>
        </p:txBody>
      </p:sp>
    </p:spTree>
    <p:extLst>
      <p:ext uri="{BB962C8B-B14F-4D97-AF65-F5344CB8AC3E}">
        <p14:creationId xmlns:p14="http://schemas.microsoft.com/office/powerpoint/2010/main" val="14918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307975" y="795400"/>
            <a:ext cx="5997575" cy="542799"/>
          </a:xfrm>
          <a:prstGeom prst="wedgeRectCallout">
            <a:avLst>
              <a:gd name="adj1" fmla="val -14146"/>
              <a:gd name="adj2" fmla="val 14515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following SQL statement lists the number of different (distinct) </a:t>
            </a:r>
            <a:r>
              <a:rPr lang="en-US" sz="1200" dirty="0" smtClean="0"/>
              <a:t>employee </a:t>
            </a:r>
            <a:r>
              <a:rPr lang="en-US" sz="1200" dirty="0"/>
              <a:t>countries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260975" y="1862200"/>
            <a:ext cx="343292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COUNT(DISTINCT Country) FROM employee;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41" y="1862200"/>
            <a:ext cx="3505200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2" name="Rectangle 11"/>
          <p:cNvSpPr/>
          <p:nvPr/>
        </p:nvSpPr>
        <p:spPr>
          <a:xfrm>
            <a:off x="32004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SELECT DISTINCT Examples</a:t>
            </a:r>
          </a:p>
        </p:txBody>
      </p:sp>
    </p:spTree>
    <p:extLst>
      <p:ext uri="{BB962C8B-B14F-4D97-AF65-F5344CB8AC3E}">
        <p14:creationId xmlns:p14="http://schemas.microsoft.com/office/powerpoint/2010/main" val="233050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83341</TotalTime>
  <Words>78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9207</cp:revision>
  <dcterms:created xsi:type="dcterms:W3CDTF">2006-08-16T00:00:00Z</dcterms:created>
  <dcterms:modified xsi:type="dcterms:W3CDTF">2020-06-09T05:05:50Z</dcterms:modified>
</cp:coreProperties>
</file>