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8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Injection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7"/>
            <a:ext cx="8607425" cy="6778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want your web site to be able to store and retrieve data from a database, your web server should have access to a database-system that uses the SQL language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/>
              <a:t>The most common SQL hosting databases are MS SQL Server, Oracle, MySQL, and MS Access.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https://www.w3schools.com/sql/sql_unique.asp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83957</TotalTime>
  <Words>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9476</cp:revision>
  <dcterms:created xsi:type="dcterms:W3CDTF">2006-08-16T00:00:00Z</dcterms:created>
  <dcterms:modified xsi:type="dcterms:W3CDTF">2019-11-18T13:22:19Z</dcterms:modified>
</cp:coreProperties>
</file>