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1" r:id="rId2"/>
    <p:sldId id="463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09374"/>
              </p:ext>
            </p:extLst>
          </p:nvPr>
        </p:nvGraphicFramePr>
        <p:xfrm>
          <a:off x="307974" y="482600"/>
          <a:ext cx="8607426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SQL databases are primarily called as Relational Databases (RDBMS)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NoSQL database are primarily called as non-relational or distributed database.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are table based databases</a:t>
                      </a: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represent data in form of tables which consists of n number of rows of data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NoSQL databases are document based, key-value pairs, graph databases or wide-column stores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NoSQL databases are the collection of key-value pair, documents, graph databases or wide-column stores which do not have standard schema definitions which it needs to adhered 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SQL databases have predefined schema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NoSQL databases have dynamic schema for unstructured data.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are vertically scalable</a:t>
                      </a: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are scaled by increasing the horse-power of the hardware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The NoSQL databases are horizontally scalable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NoSQL databases are scaled by increasing the databases servers in the pool of resources to reduce the load.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SQL databases uses SQL ( structured query language ) for defining and manipulating the data, which is very powerful.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 NoSQL database, queries are focused on collection of documents. Sometimes it is also called as </a:t>
                      </a:r>
                      <a:r>
                        <a:rPr lang="en-US" sz="1200" kern="1200" dirty="0" err="1" smtClean="0">
                          <a:effectLst/>
                        </a:rPr>
                        <a:t>UnQL</a:t>
                      </a:r>
                      <a:r>
                        <a:rPr lang="en-US" sz="1200" kern="1200" dirty="0" smtClean="0">
                          <a:effectLst/>
                        </a:rPr>
                        <a:t> (Unstructured Query Language). The syntax of using </a:t>
                      </a:r>
                      <a:r>
                        <a:rPr lang="en-US" sz="1200" kern="1200" dirty="0" err="1" smtClean="0">
                          <a:effectLst/>
                        </a:rPr>
                        <a:t>UnQL</a:t>
                      </a:r>
                      <a:r>
                        <a:rPr lang="en-US" sz="1200" kern="1200" dirty="0" smtClean="0">
                          <a:effectLst/>
                        </a:rPr>
                        <a:t> varies from database to database.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22914"/>
              </p:ext>
            </p:extLst>
          </p:nvPr>
        </p:nvGraphicFramePr>
        <p:xfrm>
          <a:off x="307974" y="482600"/>
          <a:ext cx="8607426" cy="3754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 examples: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Oracle,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MS-SQL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 examples: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BigTable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RavenDb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Cassandra,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Neo4j and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CouchDb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complex queries: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databases are good fit for the complex query intensive environment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 are not good fit for complex queries. On a high-level, NoSQL don’t have standard interfaces to perform complex queries, and the queries themselves in NoSQL are not as powerful as SQL query language.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type of data to be stored: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databases are not best fit for hierarchical data storage.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 fits better for the hierarchical data storage as it follows the key-value pair way of storing data similar to JSON data. NoSQL database are highly preferred for large data set (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big data).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scalability: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most typical situations, SQL databases are vertically scalable. You can manage increasing load by increasing the CPU, RAM, SSD,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on a single server.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 are horizontally scalable. You can just add few more servers easily in your NoSQL database infrastructure to handle the large traffic.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high transactional based application: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databases are best fit for heavy duty transactional type applications, as it is more stable and promises the atomicity as well as integrity of the 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use NoSQL for transactions purpose, it is still not comparable and sable enough in high load and for complex transactional applications.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3611"/>
              </p:ext>
            </p:extLst>
          </p:nvPr>
        </p:nvGraphicFramePr>
        <p:xfrm>
          <a:off x="307974" y="482600"/>
          <a:ext cx="8607426" cy="2291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support: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Excellent support are available for all SQL database from their vendors. There are also lot of independent consultations who can help you with SQL database for a very large scale deployments.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some NoSQL database you still have to rely on community support, and only limited outside experts are available for you to setup and deploy your large scale NoSQL deployments.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properties: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databases emphasizes on ACID properties ( Atomicity, Consistency, Isolation and Durability)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NoSQL database follows the Brewers CAP theorem ( Consistency, Availability and Partition tolerance 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DB types: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a high-level, we can classify SQL databases as either open-source or close-sourced from commercial vendors.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 can be classified on the basis of way of storing data as graph databases, key-value store databases, document store databases, column store database and XML databases.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4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83384</TotalTime>
  <Words>563</Words>
  <Application>Microsoft Office PowerPoint</Application>
  <PresentationFormat>Custom</PresentationFormat>
  <Paragraphs>44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9280</cp:revision>
  <dcterms:created xsi:type="dcterms:W3CDTF">2006-08-16T00:00:00Z</dcterms:created>
  <dcterms:modified xsi:type="dcterms:W3CDTF">2019-11-21T11:33:18Z</dcterms:modified>
</cp:coreProperties>
</file>