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3" r:id="rId2"/>
    <p:sldId id="464" r:id="rId3"/>
    <p:sldId id="465" r:id="rId4"/>
    <p:sldId id="466" r:id="rId5"/>
    <p:sldId id="467" r:id="rId6"/>
    <p:sldId id="468"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ACB62-9A8E-49FB-A873-790874765162}"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4084FC4C-81F9-469C-8440-56558889104B}">
      <dgm:prSet phldrT="[Text]"/>
      <dgm:spPr/>
      <dgm:t>
        <a:bodyPr/>
        <a:lstStyle/>
        <a:p>
          <a:r>
            <a:rPr lang="en-US" b="0" i="0" dirty="0" smtClean="0"/>
            <a:t>Database Management Systems</a:t>
          </a:r>
          <a:endParaRPr lang="en-US" dirty="0"/>
        </a:p>
      </dgm:t>
    </dgm:pt>
    <dgm:pt modelId="{69DE146D-8A72-4E67-9DCD-49647D489F24}" type="parTrans" cxnId="{86AEE0E5-AF2F-4211-9A87-25ECB7BAD10A}">
      <dgm:prSet/>
      <dgm:spPr/>
      <dgm:t>
        <a:bodyPr/>
        <a:lstStyle/>
        <a:p>
          <a:endParaRPr lang="en-US"/>
        </a:p>
      </dgm:t>
    </dgm:pt>
    <dgm:pt modelId="{27F3E62F-1E05-4439-B2C9-9517D148A1C3}" type="sibTrans" cxnId="{86AEE0E5-AF2F-4211-9A87-25ECB7BAD10A}">
      <dgm:prSet/>
      <dgm:spPr/>
      <dgm:t>
        <a:bodyPr/>
        <a:lstStyle/>
        <a:p>
          <a:endParaRPr lang="en-US"/>
        </a:p>
      </dgm:t>
    </dgm:pt>
    <dgm:pt modelId="{C2040E9E-1756-4C93-985A-5119B1B8E912}">
      <dgm:prSet phldrT="[Text]"/>
      <dgm:spPr/>
      <dgm:t>
        <a:bodyPr/>
        <a:lstStyle/>
        <a:p>
          <a:r>
            <a:rPr lang="en-US" b="0" i="0" dirty="0" smtClean="0"/>
            <a:t>RDBMS (Relational Database Management Systems)</a:t>
          </a:r>
          <a:endParaRPr lang="en-US" dirty="0"/>
        </a:p>
      </dgm:t>
    </dgm:pt>
    <dgm:pt modelId="{A25F9DD9-987F-426A-AD2F-8A0DC4DE6738}" type="parTrans" cxnId="{1F65F3D3-C658-48F4-8C99-65C19DAAF820}">
      <dgm:prSet/>
      <dgm:spPr/>
      <dgm:t>
        <a:bodyPr/>
        <a:lstStyle/>
        <a:p>
          <a:endParaRPr lang="en-US"/>
        </a:p>
      </dgm:t>
    </dgm:pt>
    <dgm:pt modelId="{59AF78BD-039B-410E-9F43-ED2D42BD8B87}" type="sibTrans" cxnId="{1F65F3D3-C658-48F4-8C99-65C19DAAF820}">
      <dgm:prSet/>
      <dgm:spPr/>
      <dgm:t>
        <a:bodyPr/>
        <a:lstStyle/>
        <a:p>
          <a:endParaRPr lang="en-US"/>
        </a:p>
      </dgm:t>
    </dgm:pt>
    <dgm:pt modelId="{9BE49362-C46A-4ED9-940B-8F85211936F2}">
      <dgm:prSet phldrT="[Text]"/>
      <dgm:spPr/>
      <dgm:t>
        <a:bodyPr/>
        <a:lstStyle/>
        <a:p>
          <a:r>
            <a:rPr lang="en-US" b="0" i="0" dirty="0" smtClean="0"/>
            <a:t>OLAP (Online Analytical Processing)</a:t>
          </a:r>
          <a:endParaRPr lang="en-US" dirty="0"/>
        </a:p>
      </dgm:t>
    </dgm:pt>
    <dgm:pt modelId="{BC0119C7-7967-4DCB-8161-C60C5E9CFE0B}" type="parTrans" cxnId="{E5EF002E-953F-4E51-9007-4C55AC309A91}">
      <dgm:prSet/>
      <dgm:spPr/>
      <dgm:t>
        <a:bodyPr/>
        <a:lstStyle/>
        <a:p>
          <a:endParaRPr lang="en-US"/>
        </a:p>
      </dgm:t>
    </dgm:pt>
    <dgm:pt modelId="{1C1B21C6-B759-4887-8613-ADD24702EE31}" type="sibTrans" cxnId="{E5EF002E-953F-4E51-9007-4C55AC309A91}">
      <dgm:prSet/>
      <dgm:spPr/>
      <dgm:t>
        <a:bodyPr/>
        <a:lstStyle/>
        <a:p>
          <a:endParaRPr lang="en-US"/>
        </a:p>
      </dgm:t>
    </dgm:pt>
    <dgm:pt modelId="{55BFA95A-6923-41BB-8315-384F562C3E42}">
      <dgm:prSet phldrT="[Text]"/>
      <dgm:spPr/>
      <dgm:t>
        <a:bodyPr/>
        <a:lstStyle/>
        <a:p>
          <a:r>
            <a:rPr lang="en-US" b="0" i="0" dirty="0" smtClean="0"/>
            <a:t>NoSQL (Not only SQL)</a:t>
          </a:r>
          <a:endParaRPr lang="en-US" dirty="0"/>
        </a:p>
      </dgm:t>
    </dgm:pt>
    <dgm:pt modelId="{F019ADA5-B71A-4BDA-BF2F-21B8E017953A}" type="parTrans" cxnId="{30A64C51-52EE-44F7-8599-544BE95F4B96}">
      <dgm:prSet/>
      <dgm:spPr/>
      <dgm:t>
        <a:bodyPr/>
        <a:lstStyle/>
        <a:p>
          <a:endParaRPr lang="en-US"/>
        </a:p>
      </dgm:t>
    </dgm:pt>
    <dgm:pt modelId="{FBF0BDFC-4415-4FC3-8464-56ACB77A6CED}" type="sibTrans" cxnId="{30A64C51-52EE-44F7-8599-544BE95F4B96}">
      <dgm:prSet/>
      <dgm:spPr/>
      <dgm:t>
        <a:bodyPr/>
        <a:lstStyle/>
        <a:p>
          <a:endParaRPr lang="en-US"/>
        </a:p>
      </dgm:t>
    </dgm:pt>
    <dgm:pt modelId="{DB32E2FC-7D89-4CB0-85B6-092749CA6CD3}" type="pres">
      <dgm:prSet presAssocID="{590ACB62-9A8E-49FB-A873-790874765162}" presName="hierChild1" presStyleCnt="0">
        <dgm:presLayoutVars>
          <dgm:orgChart val="1"/>
          <dgm:chPref val="1"/>
          <dgm:dir/>
          <dgm:animOne val="branch"/>
          <dgm:animLvl val="lvl"/>
          <dgm:resizeHandles/>
        </dgm:presLayoutVars>
      </dgm:prSet>
      <dgm:spPr/>
      <dgm:t>
        <a:bodyPr/>
        <a:lstStyle/>
        <a:p>
          <a:endParaRPr lang="en-US"/>
        </a:p>
      </dgm:t>
    </dgm:pt>
    <dgm:pt modelId="{ECF1602B-AF88-4C6A-8D05-3CE9AAFB7058}" type="pres">
      <dgm:prSet presAssocID="{4084FC4C-81F9-469C-8440-56558889104B}" presName="hierRoot1" presStyleCnt="0">
        <dgm:presLayoutVars>
          <dgm:hierBranch val="init"/>
        </dgm:presLayoutVars>
      </dgm:prSet>
      <dgm:spPr/>
    </dgm:pt>
    <dgm:pt modelId="{D1608F17-C320-43FE-8635-D81D1D384671}" type="pres">
      <dgm:prSet presAssocID="{4084FC4C-81F9-469C-8440-56558889104B}" presName="rootComposite1" presStyleCnt="0"/>
      <dgm:spPr/>
    </dgm:pt>
    <dgm:pt modelId="{2E6391A5-A636-4137-A934-466823EFA706}" type="pres">
      <dgm:prSet presAssocID="{4084FC4C-81F9-469C-8440-56558889104B}" presName="rootText1" presStyleLbl="node0" presStyleIdx="0" presStyleCnt="1" custScaleX="119716">
        <dgm:presLayoutVars>
          <dgm:chPref val="3"/>
        </dgm:presLayoutVars>
      </dgm:prSet>
      <dgm:spPr/>
      <dgm:t>
        <a:bodyPr/>
        <a:lstStyle/>
        <a:p>
          <a:endParaRPr lang="en-US"/>
        </a:p>
      </dgm:t>
    </dgm:pt>
    <dgm:pt modelId="{D941319F-3234-4BB1-A239-F536D5FF4679}" type="pres">
      <dgm:prSet presAssocID="{4084FC4C-81F9-469C-8440-56558889104B}" presName="rootConnector1" presStyleLbl="node1" presStyleIdx="0" presStyleCnt="0"/>
      <dgm:spPr/>
      <dgm:t>
        <a:bodyPr/>
        <a:lstStyle/>
        <a:p>
          <a:endParaRPr lang="en-US"/>
        </a:p>
      </dgm:t>
    </dgm:pt>
    <dgm:pt modelId="{8455E906-0BC9-4D92-B1AE-4933C2A1EF1A}" type="pres">
      <dgm:prSet presAssocID="{4084FC4C-81F9-469C-8440-56558889104B}" presName="hierChild2" presStyleCnt="0"/>
      <dgm:spPr/>
    </dgm:pt>
    <dgm:pt modelId="{E735D432-8422-4AFB-9FBC-F4B1A16B9394}" type="pres">
      <dgm:prSet presAssocID="{A25F9DD9-987F-426A-AD2F-8A0DC4DE6738}" presName="Name37" presStyleLbl="parChTrans1D2" presStyleIdx="0" presStyleCnt="3"/>
      <dgm:spPr/>
      <dgm:t>
        <a:bodyPr/>
        <a:lstStyle/>
        <a:p>
          <a:endParaRPr lang="en-US"/>
        </a:p>
      </dgm:t>
    </dgm:pt>
    <dgm:pt modelId="{E13B3C01-4DAE-4016-B345-7E185994501D}" type="pres">
      <dgm:prSet presAssocID="{C2040E9E-1756-4C93-985A-5119B1B8E912}" presName="hierRoot2" presStyleCnt="0">
        <dgm:presLayoutVars>
          <dgm:hierBranch val="init"/>
        </dgm:presLayoutVars>
      </dgm:prSet>
      <dgm:spPr/>
    </dgm:pt>
    <dgm:pt modelId="{5048F5A1-DBAD-40DE-8721-408E032C1135}" type="pres">
      <dgm:prSet presAssocID="{C2040E9E-1756-4C93-985A-5119B1B8E912}" presName="rootComposite" presStyleCnt="0"/>
      <dgm:spPr/>
    </dgm:pt>
    <dgm:pt modelId="{AB05FB1D-F588-48CB-BFE0-0E1591BB31C3}" type="pres">
      <dgm:prSet presAssocID="{C2040E9E-1756-4C93-985A-5119B1B8E912}" presName="rootText" presStyleLbl="node2" presStyleIdx="0" presStyleCnt="3">
        <dgm:presLayoutVars>
          <dgm:chPref val="3"/>
        </dgm:presLayoutVars>
      </dgm:prSet>
      <dgm:spPr/>
      <dgm:t>
        <a:bodyPr/>
        <a:lstStyle/>
        <a:p>
          <a:endParaRPr lang="en-US"/>
        </a:p>
      </dgm:t>
    </dgm:pt>
    <dgm:pt modelId="{89900B8E-EC50-4B14-9CC9-0BA8BF8B4CBA}" type="pres">
      <dgm:prSet presAssocID="{C2040E9E-1756-4C93-985A-5119B1B8E912}" presName="rootConnector" presStyleLbl="node2" presStyleIdx="0" presStyleCnt="3"/>
      <dgm:spPr/>
      <dgm:t>
        <a:bodyPr/>
        <a:lstStyle/>
        <a:p>
          <a:endParaRPr lang="en-US"/>
        </a:p>
      </dgm:t>
    </dgm:pt>
    <dgm:pt modelId="{39ECEE86-8F7B-44D8-8E20-8B43D2BA04A5}" type="pres">
      <dgm:prSet presAssocID="{C2040E9E-1756-4C93-985A-5119B1B8E912}" presName="hierChild4" presStyleCnt="0"/>
      <dgm:spPr/>
    </dgm:pt>
    <dgm:pt modelId="{09E956FB-7943-4A20-94BA-AD656BC1B107}" type="pres">
      <dgm:prSet presAssocID="{C2040E9E-1756-4C93-985A-5119B1B8E912}" presName="hierChild5" presStyleCnt="0"/>
      <dgm:spPr/>
    </dgm:pt>
    <dgm:pt modelId="{6FEDABE3-A639-42D6-99B2-8915A55BDEF7}" type="pres">
      <dgm:prSet presAssocID="{BC0119C7-7967-4DCB-8161-C60C5E9CFE0B}" presName="Name37" presStyleLbl="parChTrans1D2" presStyleIdx="1" presStyleCnt="3"/>
      <dgm:spPr/>
      <dgm:t>
        <a:bodyPr/>
        <a:lstStyle/>
        <a:p>
          <a:endParaRPr lang="en-US"/>
        </a:p>
      </dgm:t>
    </dgm:pt>
    <dgm:pt modelId="{9EE1B259-EE29-4785-9AB5-916AC710A937}" type="pres">
      <dgm:prSet presAssocID="{9BE49362-C46A-4ED9-940B-8F85211936F2}" presName="hierRoot2" presStyleCnt="0">
        <dgm:presLayoutVars>
          <dgm:hierBranch val="init"/>
        </dgm:presLayoutVars>
      </dgm:prSet>
      <dgm:spPr/>
    </dgm:pt>
    <dgm:pt modelId="{D3C821BA-63C0-4EF7-8D2A-2E948367B56B}" type="pres">
      <dgm:prSet presAssocID="{9BE49362-C46A-4ED9-940B-8F85211936F2}" presName="rootComposite" presStyleCnt="0"/>
      <dgm:spPr/>
    </dgm:pt>
    <dgm:pt modelId="{1C9268BB-2383-41D1-BCC7-BD823FA4296B}" type="pres">
      <dgm:prSet presAssocID="{9BE49362-C46A-4ED9-940B-8F85211936F2}" presName="rootText" presStyleLbl="node2" presStyleIdx="1" presStyleCnt="3">
        <dgm:presLayoutVars>
          <dgm:chPref val="3"/>
        </dgm:presLayoutVars>
      </dgm:prSet>
      <dgm:spPr/>
      <dgm:t>
        <a:bodyPr/>
        <a:lstStyle/>
        <a:p>
          <a:endParaRPr lang="en-US"/>
        </a:p>
      </dgm:t>
    </dgm:pt>
    <dgm:pt modelId="{2A45B0F3-0843-4B7E-8E98-1B2F7CF807B9}" type="pres">
      <dgm:prSet presAssocID="{9BE49362-C46A-4ED9-940B-8F85211936F2}" presName="rootConnector" presStyleLbl="node2" presStyleIdx="1" presStyleCnt="3"/>
      <dgm:spPr/>
      <dgm:t>
        <a:bodyPr/>
        <a:lstStyle/>
        <a:p>
          <a:endParaRPr lang="en-US"/>
        </a:p>
      </dgm:t>
    </dgm:pt>
    <dgm:pt modelId="{4F4885C5-5844-4F72-B9A6-85D298A8FF05}" type="pres">
      <dgm:prSet presAssocID="{9BE49362-C46A-4ED9-940B-8F85211936F2}" presName="hierChild4" presStyleCnt="0"/>
      <dgm:spPr/>
    </dgm:pt>
    <dgm:pt modelId="{71FEA161-DFB4-4DC5-9B1A-EC2431412EDA}" type="pres">
      <dgm:prSet presAssocID="{9BE49362-C46A-4ED9-940B-8F85211936F2}" presName="hierChild5" presStyleCnt="0"/>
      <dgm:spPr/>
    </dgm:pt>
    <dgm:pt modelId="{7E5C1113-C585-4A50-8477-9F52F3ACBD94}" type="pres">
      <dgm:prSet presAssocID="{F019ADA5-B71A-4BDA-BF2F-21B8E017953A}" presName="Name37" presStyleLbl="parChTrans1D2" presStyleIdx="2" presStyleCnt="3"/>
      <dgm:spPr/>
      <dgm:t>
        <a:bodyPr/>
        <a:lstStyle/>
        <a:p>
          <a:endParaRPr lang="en-US"/>
        </a:p>
      </dgm:t>
    </dgm:pt>
    <dgm:pt modelId="{ABCE60EF-EB62-4FFE-8C70-329B273B53D9}" type="pres">
      <dgm:prSet presAssocID="{55BFA95A-6923-41BB-8315-384F562C3E42}" presName="hierRoot2" presStyleCnt="0">
        <dgm:presLayoutVars>
          <dgm:hierBranch val="init"/>
        </dgm:presLayoutVars>
      </dgm:prSet>
      <dgm:spPr/>
    </dgm:pt>
    <dgm:pt modelId="{C50E0D91-2635-4033-A44C-A9242D1B4DD1}" type="pres">
      <dgm:prSet presAssocID="{55BFA95A-6923-41BB-8315-384F562C3E42}" presName="rootComposite" presStyleCnt="0"/>
      <dgm:spPr/>
    </dgm:pt>
    <dgm:pt modelId="{6A9F5E4F-B4F6-4E5E-B0FB-00F6983B90D8}" type="pres">
      <dgm:prSet presAssocID="{55BFA95A-6923-41BB-8315-384F562C3E42}" presName="rootText" presStyleLbl="node2" presStyleIdx="2" presStyleCnt="3">
        <dgm:presLayoutVars>
          <dgm:chPref val="3"/>
        </dgm:presLayoutVars>
      </dgm:prSet>
      <dgm:spPr/>
      <dgm:t>
        <a:bodyPr/>
        <a:lstStyle/>
        <a:p>
          <a:endParaRPr lang="en-US"/>
        </a:p>
      </dgm:t>
    </dgm:pt>
    <dgm:pt modelId="{9BD50A0B-6545-4CAF-9B3A-A26E82BC19CF}" type="pres">
      <dgm:prSet presAssocID="{55BFA95A-6923-41BB-8315-384F562C3E42}" presName="rootConnector" presStyleLbl="node2" presStyleIdx="2" presStyleCnt="3"/>
      <dgm:spPr/>
      <dgm:t>
        <a:bodyPr/>
        <a:lstStyle/>
        <a:p>
          <a:endParaRPr lang="en-US"/>
        </a:p>
      </dgm:t>
    </dgm:pt>
    <dgm:pt modelId="{6E860B43-ED65-43B7-86CE-119F5123F242}" type="pres">
      <dgm:prSet presAssocID="{55BFA95A-6923-41BB-8315-384F562C3E42}" presName="hierChild4" presStyleCnt="0"/>
      <dgm:spPr/>
    </dgm:pt>
    <dgm:pt modelId="{0042E2CD-59EA-49AE-B6E9-7A72CC9BA774}" type="pres">
      <dgm:prSet presAssocID="{55BFA95A-6923-41BB-8315-384F562C3E42}" presName="hierChild5" presStyleCnt="0"/>
      <dgm:spPr/>
    </dgm:pt>
    <dgm:pt modelId="{3BE5836E-3DE6-4594-9046-7EC98FDFDEF4}" type="pres">
      <dgm:prSet presAssocID="{4084FC4C-81F9-469C-8440-56558889104B}" presName="hierChild3" presStyleCnt="0"/>
      <dgm:spPr/>
    </dgm:pt>
  </dgm:ptLst>
  <dgm:cxnLst>
    <dgm:cxn modelId="{07A5DC4E-54AD-4B28-90A5-8B0842C058A6}" type="presOf" srcId="{A25F9DD9-987F-426A-AD2F-8A0DC4DE6738}" destId="{E735D432-8422-4AFB-9FBC-F4B1A16B9394}" srcOrd="0" destOrd="0" presId="urn:microsoft.com/office/officeart/2005/8/layout/orgChart1"/>
    <dgm:cxn modelId="{AD8753C5-AE71-49F9-A66E-E49E53837346}" type="presOf" srcId="{C2040E9E-1756-4C93-985A-5119B1B8E912}" destId="{89900B8E-EC50-4B14-9CC9-0BA8BF8B4CBA}" srcOrd="1" destOrd="0" presId="urn:microsoft.com/office/officeart/2005/8/layout/orgChart1"/>
    <dgm:cxn modelId="{E457AF9F-42A9-48D1-BCD2-7FE3C8DB7390}" type="presOf" srcId="{4084FC4C-81F9-469C-8440-56558889104B}" destId="{2E6391A5-A636-4137-A934-466823EFA706}" srcOrd="0" destOrd="0" presId="urn:microsoft.com/office/officeart/2005/8/layout/orgChart1"/>
    <dgm:cxn modelId="{93AC56C5-D423-44AA-B791-95F5EE687BEF}" type="presOf" srcId="{55BFA95A-6923-41BB-8315-384F562C3E42}" destId="{6A9F5E4F-B4F6-4E5E-B0FB-00F6983B90D8}" srcOrd="0" destOrd="0" presId="urn:microsoft.com/office/officeart/2005/8/layout/orgChart1"/>
    <dgm:cxn modelId="{76139044-DE1F-4CCE-AAD6-1C72A39C19F4}" type="presOf" srcId="{55BFA95A-6923-41BB-8315-384F562C3E42}" destId="{9BD50A0B-6545-4CAF-9B3A-A26E82BC19CF}" srcOrd="1" destOrd="0" presId="urn:microsoft.com/office/officeart/2005/8/layout/orgChart1"/>
    <dgm:cxn modelId="{30A64C51-52EE-44F7-8599-544BE95F4B96}" srcId="{4084FC4C-81F9-469C-8440-56558889104B}" destId="{55BFA95A-6923-41BB-8315-384F562C3E42}" srcOrd="2" destOrd="0" parTransId="{F019ADA5-B71A-4BDA-BF2F-21B8E017953A}" sibTransId="{FBF0BDFC-4415-4FC3-8464-56ACB77A6CED}"/>
    <dgm:cxn modelId="{66787C44-A027-4109-9DFF-5CEF91DE2337}" type="presOf" srcId="{9BE49362-C46A-4ED9-940B-8F85211936F2}" destId="{1C9268BB-2383-41D1-BCC7-BD823FA4296B}" srcOrd="0" destOrd="0" presId="urn:microsoft.com/office/officeart/2005/8/layout/orgChart1"/>
    <dgm:cxn modelId="{AA06BDCB-C5B4-4206-8569-A02260FD8402}" type="presOf" srcId="{590ACB62-9A8E-49FB-A873-790874765162}" destId="{DB32E2FC-7D89-4CB0-85B6-092749CA6CD3}" srcOrd="0" destOrd="0" presId="urn:microsoft.com/office/officeart/2005/8/layout/orgChart1"/>
    <dgm:cxn modelId="{B57353F8-C20C-4A32-8443-8FA4EE3CB744}" type="presOf" srcId="{9BE49362-C46A-4ED9-940B-8F85211936F2}" destId="{2A45B0F3-0843-4B7E-8E98-1B2F7CF807B9}" srcOrd="1" destOrd="0" presId="urn:microsoft.com/office/officeart/2005/8/layout/orgChart1"/>
    <dgm:cxn modelId="{72C54829-EE9E-49C8-9A81-5E10CE799F8F}" type="presOf" srcId="{BC0119C7-7967-4DCB-8161-C60C5E9CFE0B}" destId="{6FEDABE3-A639-42D6-99B2-8915A55BDEF7}" srcOrd="0" destOrd="0" presId="urn:microsoft.com/office/officeart/2005/8/layout/orgChart1"/>
    <dgm:cxn modelId="{632F83AF-BB0C-4B13-B818-E8BE61A3275F}" type="presOf" srcId="{4084FC4C-81F9-469C-8440-56558889104B}" destId="{D941319F-3234-4BB1-A239-F536D5FF4679}" srcOrd="1" destOrd="0" presId="urn:microsoft.com/office/officeart/2005/8/layout/orgChart1"/>
    <dgm:cxn modelId="{86AEE0E5-AF2F-4211-9A87-25ECB7BAD10A}" srcId="{590ACB62-9A8E-49FB-A873-790874765162}" destId="{4084FC4C-81F9-469C-8440-56558889104B}" srcOrd="0" destOrd="0" parTransId="{69DE146D-8A72-4E67-9DCD-49647D489F24}" sibTransId="{27F3E62F-1E05-4439-B2C9-9517D148A1C3}"/>
    <dgm:cxn modelId="{1F65F3D3-C658-48F4-8C99-65C19DAAF820}" srcId="{4084FC4C-81F9-469C-8440-56558889104B}" destId="{C2040E9E-1756-4C93-985A-5119B1B8E912}" srcOrd="0" destOrd="0" parTransId="{A25F9DD9-987F-426A-AD2F-8A0DC4DE6738}" sibTransId="{59AF78BD-039B-410E-9F43-ED2D42BD8B87}"/>
    <dgm:cxn modelId="{E5EF002E-953F-4E51-9007-4C55AC309A91}" srcId="{4084FC4C-81F9-469C-8440-56558889104B}" destId="{9BE49362-C46A-4ED9-940B-8F85211936F2}" srcOrd="1" destOrd="0" parTransId="{BC0119C7-7967-4DCB-8161-C60C5E9CFE0B}" sibTransId="{1C1B21C6-B759-4887-8613-ADD24702EE31}"/>
    <dgm:cxn modelId="{8CB3CC1B-8AA1-4C5D-B2EE-C303FCB10112}" type="presOf" srcId="{F019ADA5-B71A-4BDA-BF2F-21B8E017953A}" destId="{7E5C1113-C585-4A50-8477-9F52F3ACBD94}" srcOrd="0" destOrd="0" presId="urn:microsoft.com/office/officeart/2005/8/layout/orgChart1"/>
    <dgm:cxn modelId="{FDDE1598-F6B1-4269-A016-2EB2EF1A8B59}" type="presOf" srcId="{C2040E9E-1756-4C93-985A-5119B1B8E912}" destId="{AB05FB1D-F588-48CB-BFE0-0E1591BB31C3}" srcOrd="0" destOrd="0" presId="urn:microsoft.com/office/officeart/2005/8/layout/orgChart1"/>
    <dgm:cxn modelId="{9BAC51BE-C790-4454-B578-394621AEDC1E}" type="presParOf" srcId="{DB32E2FC-7D89-4CB0-85B6-092749CA6CD3}" destId="{ECF1602B-AF88-4C6A-8D05-3CE9AAFB7058}" srcOrd="0" destOrd="0" presId="urn:microsoft.com/office/officeart/2005/8/layout/orgChart1"/>
    <dgm:cxn modelId="{338F3F2F-6F27-4617-AC85-70B049C42419}" type="presParOf" srcId="{ECF1602B-AF88-4C6A-8D05-3CE9AAFB7058}" destId="{D1608F17-C320-43FE-8635-D81D1D384671}" srcOrd="0" destOrd="0" presId="urn:microsoft.com/office/officeart/2005/8/layout/orgChart1"/>
    <dgm:cxn modelId="{132BC57F-CCEC-426F-B360-4965A11FD89F}" type="presParOf" srcId="{D1608F17-C320-43FE-8635-D81D1D384671}" destId="{2E6391A5-A636-4137-A934-466823EFA706}" srcOrd="0" destOrd="0" presId="urn:microsoft.com/office/officeart/2005/8/layout/orgChart1"/>
    <dgm:cxn modelId="{80676E98-B9D1-4311-B460-65B23CB07977}" type="presParOf" srcId="{D1608F17-C320-43FE-8635-D81D1D384671}" destId="{D941319F-3234-4BB1-A239-F536D5FF4679}" srcOrd="1" destOrd="0" presId="urn:microsoft.com/office/officeart/2005/8/layout/orgChart1"/>
    <dgm:cxn modelId="{4D7879C2-6EB6-4173-8F31-7FB32A45568E}" type="presParOf" srcId="{ECF1602B-AF88-4C6A-8D05-3CE9AAFB7058}" destId="{8455E906-0BC9-4D92-B1AE-4933C2A1EF1A}" srcOrd="1" destOrd="0" presId="urn:microsoft.com/office/officeart/2005/8/layout/orgChart1"/>
    <dgm:cxn modelId="{8C810A3E-4243-4389-9E3F-97513873B95B}" type="presParOf" srcId="{8455E906-0BC9-4D92-B1AE-4933C2A1EF1A}" destId="{E735D432-8422-4AFB-9FBC-F4B1A16B9394}" srcOrd="0" destOrd="0" presId="urn:microsoft.com/office/officeart/2005/8/layout/orgChart1"/>
    <dgm:cxn modelId="{D054CF08-A58A-4A38-A928-A2D56D6CFD54}" type="presParOf" srcId="{8455E906-0BC9-4D92-B1AE-4933C2A1EF1A}" destId="{E13B3C01-4DAE-4016-B345-7E185994501D}" srcOrd="1" destOrd="0" presId="urn:microsoft.com/office/officeart/2005/8/layout/orgChart1"/>
    <dgm:cxn modelId="{27151E1A-0EBA-488C-B42A-AFD0E2702846}" type="presParOf" srcId="{E13B3C01-4DAE-4016-B345-7E185994501D}" destId="{5048F5A1-DBAD-40DE-8721-408E032C1135}" srcOrd="0" destOrd="0" presId="urn:microsoft.com/office/officeart/2005/8/layout/orgChart1"/>
    <dgm:cxn modelId="{9A767DA0-036A-4795-8703-1BBDD3A55743}" type="presParOf" srcId="{5048F5A1-DBAD-40DE-8721-408E032C1135}" destId="{AB05FB1D-F588-48CB-BFE0-0E1591BB31C3}" srcOrd="0" destOrd="0" presId="urn:microsoft.com/office/officeart/2005/8/layout/orgChart1"/>
    <dgm:cxn modelId="{2FF90D50-21E1-4A8F-A876-33907D59369A}" type="presParOf" srcId="{5048F5A1-DBAD-40DE-8721-408E032C1135}" destId="{89900B8E-EC50-4B14-9CC9-0BA8BF8B4CBA}" srcOrd="1" destOrd="0" presId="urn:microsoft.com/office/officeart/2005/8/layout/orgChart1"/>
    <dgm:cxn modelId="{1AF58F36-EC3F-44FE-A032-25F62483907D}" type="presParOf" srcId="{E13B3C01-4DAE-4016-B345-7E185994501D}" destId="{39ECEE86-8F7B-44D8-8E20-8B43D2BA04A5}" srcOrd="1" destOrd="0" presId="urn:microsoft.com/office/officeart/2005/8/layout/orgChart1"/>
    <dgm:cxn modelId="{C8E9537F-043E-40F7-9147-30C6DF691AE5}" type="presParOf" srcId="{E13B3C01-4DAE-4016-B345-7E185994501D}" destId="{09E956FB-7943-4A20-94BA-AD656BC1B107}" srcOrd="2" destOrd="0" presId="urn:microsoft.com/office/officeart/2005/8/layout/orgChart1"/>
    <dgm:cxn modelId="{E8021C5A-3C31-4100-ADAF-F9446EF5B798}" type="presParOf" srcId="{8455E906-0BC9-4D92-B1AE-4933C2A1EF1A}" destId="{6FEDABE3-A639-42D6-99B2-8915A55BDEF7}" srcOrd="2" destOrd="0" presId="urn:microsoft.com/office/officeart/2005/8/layout/orgChart1"/>
    <dgm:cxn modelId="{AE4D42FB-266C-47BC-B4A5-5BD0A50F2FC4}" type="presParOf" srcId="{8455E906-0BC9-4D92-B1AE-4933C2A1EF1A}" destId="{9EE1B259-EE29-4785-9AB5-916AC710A937}" srcOrd="3" destOrd="0" presId="urn:microsoft.com/office/officeart/2005/8/layout/orgChart1"/>
    <dgm:cxn modelId="{03A3FE76-3F35-4561-BB28-31C05EB61414}" type="presParOf" srcId="{9EE1B259-EE29-4785-9AB5-916AC710A937}" destId="{D3C821BA-63C0-4EF7-8D2A-2E948367B56B}" srcOrd="0" destOrd="0" presId="urn:microsoft.com/office/officeart/2005/8/layout/orgChart1"/>
    <dgm:cxn modelId="{273616F9-56AC-4C45-BCF5-A86465AABEE0}" type="presParOf" srcId="{D3C821BA-63C0-4EF7-8D2A-2E948367B56B}" destId="{1C9268BB-2383-41D1-BCC7-BD823FA4296B}" srcOrd="0" destOrd="0" presId="urn:microsoft.com/office/officeart/2005/8/layout/orgChart1"/>
    <dgm:cxn modelId="{D4EBE62E-0CE1-4B70-9966-1CF00EFB6509}" type="presParOf" srcId="{D3C821BA-63C0-4EF7-8D2A-2E948367B56B}" destId="{2A45B0F3-0843-4B7E-8E98-1B2F7CF807B9}" srcOrd="1" destOrd="0" presId="urn:microsoft.com/office/officeart/2005/8/layout/orgChart1"/>
    <dgm:cxn modelId="{0847B489-710D-4F95-B49D-57BF24C0430C}" type="presParOf" srcId="{9EE1B259-EE29-4785-9AB5-916AC710A937}" destId="{4F4885C5-5844-4F72-B9A6-85D298A8FF05}" srcOrd="1" destOrd="0" presId="urn:microsoft.com/office/officeart/2005/8/layout/orgChart1"/>
    <dgm:cxn modelId="{4BC5ECF4-EC63-44AF-A81E-F984E9DC3936}" type="presParOf" srcId="{9EE1B259-EE29-4785-9AB5-916AC710A937}" destId="{71FEA161-DFB4-4DC5-9B1A-EC2431412EDA}" srcOrd="2" destOrd="0" presId="urn:microsoft.com/office/officeart/2005/8/layout/orgChart1"/>
    <dgm:cxn modelId="{B92F052A-A248-4A6B-B665-20A9C8E3607D}" type="presParOf" srcId="{8455E906-0BC9-4D92-B1AE-4933C2A1EF1A}" destId="{7E5C1113-C585-4A50-8477-9F52F3ACBD94}" srcOrd="4" destOrd="0" presId="urn:microsoft.com/office/officeart/2005/8/layout/orgChart1"/>
    <dgm:cxn modelId="{57694A63-EA58-45EE-9FEC-29B4700F362C}" type="presParOf" srcId="{8455E906-0BC9-4D92-B1AE-4933C2A1EF1A}" destId="{ABCE60EF-EB62-4FFE-8C70-329B273B53D9}" srcOrd="5" destOrd="0" presId="urn:microsoft.com/office/officeart/2005/8/layout/orgChart1"/>
    <dgm:cxn modelId="{0365C396-E827-4528-A988-ED71D0E9D737}" type="presParOf" srcId="{ABCE60EF-EB62-4FFE-8C70-329B273B53D9}" destId="{C50E0D91-2635-4033-A44C-A9242D1B4DD1}" srcOrd="0" destOrd="0" presId="urn:microsoft.com/office/officeart/2005/8/layout/orgChart1"/>
    <dgm:cxn modelId="{41C2CFFD-B8C2-40E8-AE26-43B7E90D64E0}" type="presParOf" srcId="{C50E0D91-2635-4033-A44C-A9242D1B4DD1}" destId="{6A9F5E4F-B4F6-4E5E-B0FB-00F6983B90D8}" srcOrd="0" destOrd="0" presId="urn:microsoft.com/office/officeart/2005/8/layout/orgChart1"/>
    <dgm:cxn modelId="{ED49F3E6-F4EA-4D4B-B0A7-B0C54A622FCC}" type="presParOf" srcId="{C50E0D91-2635-4033-A44C-A9242D1B4DD1}" destId="{9BD50A0B-6545-4CAF-9B3A-A26E82BC19CF}" srcOrd="1" destOrd="0" presId="urn:microsoft.com/office/officeart/2005/8/layout/orgChart1"/>
    <dgm:cxn modelId="{84DA5047-70C3-459C-A0C0-77D239AC5C32}" type="presParOf" srcId="{ABCE60EF-EB62-4FFE-8C70-329B273B53D9}" destId="{6E860B43-ED65-43B7-86CE-119F5123F242}" srcOrd="1" destOrd="0" presId="urn:microsoft.com/office/officeart/2005/8/layout/orgChart1"/>
    <dgm:cxn modelId="{044987C1-2C19-4BF5-8043-655E90D6D7D5}" type="presParOf" srcId="{ABCE60EF-EB62-4FFE-8C70-329B273B53D9}" destId="{0042E2CD-59EA-49AE-B6E9-7A72CC9BA774}" srcOrd="2" destOrd="0" presId="urn:microsoft.com/office/officeart/2005/8/layout/orgChart1"/>
    <dgm:cxn modelId="{709CF8ED-B6C7-450E-A322-1968B70F835D}" type="presParOf" srcId="{ECF1602B-AF88-4C6A-8D05-3CE9AAFB7058}" destId="{3BE5836E-3DE6-4594-9046-7EC98FDFDEF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1113-C585-4A50-8477-9F52F3ACBD94}">
      <dsp:nvSpPr>
        <dsp:cNvPr id="0" name=""/>
        <dsp:cNvSpPr/>
      </dsp:nvSpPr>
      <dsp:spPr>
        <a:xfrm>
          <a:off x="3048000" y="1844867"/>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ABE3-A639-42D6-99B2-8915A55BDEF7}">
      <dsp:nvSpPr>
        <dsp:cNvPr id="0" name=""/>
        <dsp:cNvSpPr/>
      </dsp:nvSpPr>
      <dsp:spPr>
        <a:xfrm>
          <a:off x="3002280" y="1844867"/>
          <a:ext cx="91440" cy="374265"/>
        </a:xfrm>
        <a:custGeom>
          <a:avLst/>
          <a:gdLst/>
          <a:ahLst/>
          <a:cxnLst/>
          <a:rect l="0" t="0" r="0" b="0"/>
          <a:pathLst>
            <a:path>
              <a:moveTo>
                <a:pt x="45720" y="0"/>
              </a:moveTo>
              <a:lnTo>
                <a:pt x="45720"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5D432-8422-4AFB-9FBC-F4B1A16B9394}">
      <dsp:nvSpPr>
        <dsp:cNvPr id="0" name=""/>
        <dsp:cNvSpPr/>
      </dsp:nvSpPr>
      <dsp:spPr>
        <a:xfrm>
          <a:off x="891517" y="1844867"/>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391A5-A636-4137-A934-466823EFA706}">
      <dsp:nvSpPr>
        <dsp:cNvPr id="0" name=""/>
        <dsp:cNvSpPr/>
      </dsp:nvSpPr>
      <dsp:spPr>
        <a:xfrm>
          <a:off x="1981200" y="953758"/>
          <a:ext cx="2133598" cy="89110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0" kern="1200" dirty="0" smtClean="0"/>
            <a:t>Database Management Systems</a:t>
          </a:r>
          <a:endParaRPr lang="en-US" sz="1500" kern="1200" dirty="0"/>
        </a:p>
      </dsp:txBody>
      <dsp:txXfrm>
        <a:off x="1981200" y="953758"/>
        <a:ext cx="2133598" cy="891108"/>
      </dsp:txXfrm>
    </dsp:sp>
    <dsp:sp modelId="{AB05FB1D-F588-48CB-BFE0-0E1591BB31C3}">
      <dsp:nvSpPr>
        <dsp:cNvPr id="0" name=""/>
        <dsp:cNvSpPr/>
      </dsp:nvSpPr>
      <dsp:spPr>
        <a:xfrm>
          <a:off x="409"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0" kern="1200" dirty="0" smtClean="0"/>
            <a:t>RDBMS (Relational Database Management Systems)</a:t>
          </a:r>
          <a:endParaRPr lang="en-US" sz="1500" kern="1200" dirty="0"/>
        </a:p>
      </dsp:txBody>
      <dsp:txXfrm>
        <a:off x="409" y="2219132"/>
        <a:ext cx="1782216" cy="891108"/>
      </dsp:txXfrm>
    </dsp:sp>
    <dsp:sp modelId="{1C9268BB-2383-41D1-BCC7-BD823FA4296B}">
      <dsp:nvSpPr>
        <dsp:cNvPr id="0" name=""/>
        <dsp:cNvSpPr/>
      </dsp:nvSpPr>
      <dsp:spPr>
        <a:xfrm>
          <a:off x="2156891"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0" kern="1200" dirty="0" smtClean="0"/>
            <a:t>OLAP (Online Analytical Processing)</a:t>
          </a:r>
          <a:endParaRPr lang="en-US" sz="1500" kern="1200" dirty="0"/>
        </a:p>
      </dsp:txBody>
      <dsp:txXfrm>
        <a:off x="2156891" y="2219132"/>
        <a:ext cx="1782216" cy="891108"/>
      </dsp:txXfrm>
    </dsp:sp>
    <dsp:sp modelId="{6A9F5E4F-B4F6-4E5E-B0FB-00F6983B90D8}">
      <dsp:nvSpPr>
        <dsp:cNvPr id="0" name=""/>
        <dsp:cNvSpPr/>
      </dsp:nvSpPr>
      <dsp:spPr>
        <a:xfrm>
          <a:off x="4313373"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0" kern="1200" dirty="0" smtClean="0"/>
            <a:t>NoSQL (Not only SQL)</a:t>
          </a:r>
          <a:endParaRPr lang="en-US" sz="1500" kern="1200" dirty="0"/>
        </a:p>
      </dsp:txBody>
      <dsp:txXfrm>
        <a:off x="4313373" y="22191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1/24/2020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aphicFrame>
        <p:nvGraphicFramePr>
          <p:cNvPr id="10" name="Diagram 9"/>
          <p:cNvGraphicFramePr/>
          <p:nvPr>
            <p:extLst>
              <p:ext uri="{D42A27DB-BD31-4B8C-83A1-F6EECF244321}">
                <p14:modId xmlns:p14="http://schemas.microsoft.com/office/powerpoint/2010/main" val="1793600872"/>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ular Callout 10"/>
          <p:cNvSpPr/>
          <p:nvPr/>
        </p:nvSpPr>
        <p:spPr>
          <a:xfrm>
            <a:off x="6019800" y="617537"/>
            <a:ext cx="2514600" cy="612648"/>
          </a:xfrm>
          <a:prstGeom prst="wedgeRoundRectCallout">
            <a:avLst>
              <a:gd name="adj1" fmla="val -68750"/>
              <a:gd name="adj2" fmla="val 9515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 database Management System provides the mechanism to store and retrieve the data</a:t>
            </a:r>
          </a:p>
        </p:txBody>
      </p:sp>
      <p:sp>
        <p:nvSpPr>
          <p:cNvPr id="20" name="Rounded Rectangular Callout 19"/>
          <p:cNvSpPr/>
          <p:nvPr/>
        </p:nvSpPr>
        <p:spPr>
          <a:xfrm>
            <a:off x="6248400" y="3895725"/>
            <a:ext cx="2514600" cy="612648"/>
          </a:xfrm>
          <a:prstGeom prst="wedgeRoundRectCallout">
            <a:avLst>
              <a:gd name="adj1" fmla="val -44129"/>
              <a:gd name="adj2" fmla="val -11940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NoSQL databases</a:t>
            </a:r>
            <a:r>
              <a:rPr lang="en-US" sz="1200" dirty="0"/>
              <a:t> were created to overcome the limitations of relational databases.</a:t>
            </a:r>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5" y="1828800"/>
            <a:ext cx="866457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NoSQL databases are different than relational databases like </a:t>
            </a:r>
            <a:r>
              <a:rPr lang="en-US" sz="1200" dirty="0" err="1"/>
              <a:t>MQSql</a:t>
            </a:r>
            <a:r>
              <a:rPr lang="en-US" sz="1200" dirty="0"/>
              <a:t>. In relational database you need to create the table, define schema, set the data types of fields </a:t>
            </a:r>
            <a:r>
              <a:rPr lang="en-US" sz="1200" dirty="0" err="1"/>
              <a:t>etc</a:t>
            </a:r>
            <a:r>
              <a:rPr lang="en-US" sz="1200" dirty="0"/>
              <a:t> before you can actually insert the data. In NoSQL you don’t have to worry about that, you can insert, update data on the fly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One of the advantage of NoSQL database is that they are really easy to scale and they are much faster in most types of operations that we perform on database. There are certain situations where you would prefer relational database over NoSQL, however when you are dealing with huge amount of data then NoSQL database is your best choice.</a:t>
            </a:r>
          </a:p>
          <a:p>
            <a:pPr marL="171450" indent="-171450" algn="ctr">
              <a:buFont typeface="Wingdings" pitchFamily="2" charset="2"/>
              <a:buChar char="ü"/>
            </a:pPr>
            <a:endParaRPr lang="en-US" sz="1200" dirty="0"/>
          </a:p>
        </p:txBody>
      </p:sp>
      <p:sp>
        <p:nvSpPr>
          <p:cNvPr id="8" name="Rectangle 7"/>
          <p:cNvSpPr/>
          <p:nvPr/>
        </p:nvSpPr>
        <p:spPr>
          <a:xfrm>
            <a:off x="152400" y="1491049"/>
            <a:ext cx="19292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is a NoSQL database?</a:t>
            </a:r>
          </a:p>
        </p:txBody>
      </p:sp>
    </p:spTree>
    <p:extLst>
      <p:ext uri="{BB962C8B-B14F-4D97-AF65-F5344CB8AC3E}">
        <p14:creationId xmlns:p14="http://schemas.microsoft.com/office/powerpoint/2010/main" val="35064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4" y="1981200"/>
            <a:ext cx="8664575" cy="1371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AutoNum type="arabicPeriod"/>
            </a:pPr>
            <a:endParaRPr lang="en-US" sz="1200" dirty="0" smtClean="0"/>
          </a:p>
          <a:p>
            <a:pPr marL="228600" indent="-228600">
              <a:buAutoNum type="arabicPeriod"/>
            </a:pPr>
            <a:r>
              <a:rPr lang="en-US" sz="1200" dirty="0" smtClean="0"/>
              <a:t>In </a:t>
            </a:r>
            <a:r>
              <a:rPr lang="en-US" sz="1200" dirty="0"/>
              <a:t>relational database we need to define structure and schema of data first and then only we can process the data</a:t>
            </a:r>
            <a:r>
              <a:rPr lang="en-US" sz="1200" dirty="0" smtClean="0"/>
              <a:t>.</a:t>
            </a:r>
          </a:p>
          <a:p>
            <a:pPr marL="228600" indent="-228600">
              <a:buAutoNum type="arabicPeriod"/>
            </a:pPr>
            <a:endParaRPr lang="en-US" sz="1200" dirty="0"/>
          </a:p>
          <a:p>
            <a:r>
              <a:rPr lang="en-US" sz="1200" dirty="0"/>
              <a:t>2. Relational database systems provides consistency and integrity of data by enforcing </a:t>
            </a:r>
            <a:r>
              <a:rPr lang="en-US" sz="1200" b="1" dirty="0">
                <a:solidFill>
                  <a:srgbClr val="FF0000"/>
                </a:solidFill>
              </a:rPr>
              <a:t>ACID properties</a:t>
            </a:r>
            <a:r>
              <a:rPr lang="en-US" sz="1200" dirty="0">
                <a:solidFill>
                  <a:srgbClr val="FF0000"/>
                </a:solidFill>
              </a:rPr>
              <a:t> (Atomicity, Consistency, Isolation and Durability )</a:t>
            </a:r>
            <a:r>
              <a:rPr lang="en-US" sz="1200" dirty="0"/>
              <a:t>. There are some scenarios where this is useful like banking system. However in most of the other cases these properties are significant performance overhead and can make your database response very slow</a:t>
            </a:r>
            <a:r>
              <a:rPr lang="en-US" sz="1200" dirty="0" smtClean="0"/>
              <a:t>.</a:t>
            </a:r>
          </a:p>
          <a:p>
            <a:endParaRPr lang="en-US" sz="1200" dirty="0"/>
          </a:p>
          <a:p>
            <a:endParaRPr lang="en-US" sz="1200" dirty="0"/>
          </a:p>
        </p:txBody>
      </p:sp>
      <p:sp>
        <p:nvSpPr>
          <p:cNvPr id="8" name="Rectangle 7"/>
          <p:cNvSpPr/>
          <p:nvPr/>
        </p:nvSpPr>
        <p:spPr>
          <a:xfrm>
            <a:off x="155575" y="1600200"/>
            <a:ext cx="242104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Limitations of Relational databases</a:t>
            </a:r>
          </a:p>
        </p:txBody>
      </p:sp>
    </p:spTree>
    <p:extLst>
      <p:ext uri="{BB962C8B-B14F-4D97-AF65-F5344CB8AC3E}">
        <p14:creationId xmlns:p14="http://schemas.microsoft.com/office/powerpoint/2010/main" val="223763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4" y="1981200"/>
            <a:ext cx="866457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High scalability:</a:t>
            </a:r>
            <a:r>
              <a:rPr lang="en-US" sz="1200" dirty="0"/>
              <a:t> NoSQL database such as </a:t>
            </a:r>
            <a:r>
              <a:rPr lang="en-US" sz="1200" dirty="0" err="1"/>
              <a:t>MongoDB</a:t>
            </a:r>
            <a:r>
              <a:rPr lang="en-US" sz="1200" dirty="0"/>
              <a:t> uses </a:t>
            </a:r>
            <a:r>
              <a:rPr lang="en-US" sz="1200" dirty="0" err="1"/>
              <a:t>sharding</a:t>
            </a:r>
            <a:r>
              <a:rPr lang="en-US" sz="1200" dirty="0"/>
              <a:t> for horizontal scaling. </a:t>
            </a:r>
            <a:r>
              <a:rPr lang="en-US" sz="1200" dirty="0" err="1"/>
              <a:t>Sharding</a:t>
            </a:r>
            <a:r>
              <a:rPr lang="en-US" sz="1200" dirty="0"/>
              <a:t> is partitioning of data and placing it on multiple machines in such a way that the order of the data is preserved. Vertical scaling means adding more resources to the existing machine while horizontal scaling means adding more machines to handle the data. Vertical scaling is not that easy to implement, on the other hand horizontal scaling is easy to implement. Horizontal scaling database examples: </a:t>
            </a:r>
            <a:r>
              <a:rPr lang="en-US" sz="1200" dirty="0" err="1"/>
              <a:t>MongoDB</a:t>
            </a:r>
            <a:r>
              <a:rPr lang="en-US" sz="1200" dirty="0"/>
              <a:t>, Cassandra etc. Because of this feature NoSQL can handle huge amount of data, as the data grows NoSQL scale itself to handle that data in efficient manner</a:t>
            </a:r>
            <a:r>
              <a:rPr lang="en-US" sz="1200" dirty="0" smtClean="0"/>
              <a:t>.</a:t>
            </a:r>
            <a:br>
              <a:rPr lang="en-US" sz="1200" dirty="0" smtClean="0"/>
            </a:br>
            <a:endParaRPr lang="en-US" sz="1200" dirty="0"/>
          </a:p>
          <a:p>
            <a:r>
              <a:rPr lang="en-US" sz="1200" b="1" dirty="0"/>
              <a:t>High Availability:</a:t>
            </a:r>
            <a:r>
              <a:rPr lang="en-US" sz="1200" dirty="0"/>
              <a:t> Auto replication feature in </a:t>
            </a:r>
            <a:r>
              <a:rPr lang="en-US" sz="1200" dirty="0" err="1"/>
              <a:t>MongoDB</a:t>
            </a:r>
            <a:r>
              <a:rPr lang="en-US" sz="1200" dirty="0"/>
              <a:t> makes it highly available because in case of any failure data replicates itself to the previous consistent state.</a:t>
            </a:r>
          </a:p>
        </p:txBody>
      </p:sp>
      <p:sp>
        <p:nvSpPr>
          <p:cNvPr id="8" name="Rectangle 7"/>
          <p:cNvSpPr/>
          <p:nvPr/>
        </p:nvSpPr>
        <p:spPr>
          <a:xfrm>
            <a:off x="155575" y="1600200"/>
            <a:ext cx="24814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are the advantages of </a:t>
            </a:r>
            <a:r>
              <a:rPr lang="en-US" sz="1200" b="1" dirty="0" smtClean="0"/>
              <a:t>NoSQL?</a:t>
            </a:r>
            <a:endParaRPr lang="en-US" sz="1200" b="1" dirty="0"/>
          </a:p>
        </p:txBody>
      </p:sp>
    </p:spTree>
    <p:extLst>
      <p:ext uri="{BB962C8B-B14F-4D97-AF65-F5344CB8AC3E}">
        <p14:creationId xmlns:p14="http://schemas.microsoft.com/office/powerpoint/2010/main" val="133073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le 9"/>
          <p:cNvSpPr/>
          <p:nvPr/>
        </p:nvSpPr>
        <p:spPr>
          <a:xfrm>
            <a:off x="382586" y="455474"/>
            <a:ext cx="8378825"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200" b="1" dirty="0"/>
              <a:t>RDBMS </a:t>
            </a:r>
            <a:r>
              <a:rPr lang="en-US" sz="1200" b="1" dirty="0" err="1"/>
              <a:t>Vs</a:t>
            </a:r>
            <a:r>
              <a:rPr lang="en-US" sz="1200" b="1" dirty="0"/>
              <a:t> </a:t>
            </a:r>
            <a:r>
              <a:rPr lang="en-US" sz="1200" b="1" dirty="0" smtClean="0"/>
              <a:t>NoSQL</a:t>
            </a:r>
          </a:p>
          <a:p>
            <a:endParaRPr lang="en-US" sz="1200" b="1" dirty="0"/>
          </a:p>
          <a:p>
            <a:r>
              <a:rPr lang="en-US" sz="1200" b="1" dirty="0"/>
              <a:t>RDBMS:</a:t>
            </a:r>
            <a:r>
              <a:rPr lang="en-US" sz="1200" dirty="0"/>
              <a:t> It is a structured data that provides more functionality but gives less performance.</a:t>
            </a:r>
            <a:r>
              <a:rPr lang="en-US" sz="1200" dirty="0"/>
              <a:t/>
            </a:r>
            <a:br>
              <a:rPr lang="en-US" sz="1200" dirty="0"/>
            </a:br>
            <a:r>
              <a:rPr lang="en-US" sz="1200" b="1" dirty="0"/>
              <a:t>NoSQL:</a:t>
            </a:r>
            <a:r>
              <a:rPr lang="en-US" sz="1200" dirty="0"/>
              <a:t> Structured or semi structured data, less functionality and high performance</a:t>
            </a:r>
            <a:r>
              <a:rPr lang="en-US" sz="1200" dirty="0" smtClean="0"/>
              <a:t>.</a:t>
            </a:r>
            <a:br>
              <a:rPr lang="en-US" sz="1200" dirty="0" smtClean="0"/>
            </a:br>
            <a:r>
              <a:rPr lang="en-US" sz="1200" dirty="0" smtClean="0"/>
              <a:t/>
            </a:r>
            <a:br>
              <a:rPr lang="en-US" sz="1200" dirty="0" smtClean="0"/>
            </a:br>
            <a:r>
              <a:rPr lang="en-US" sz="1200" dirty="0" smtClean="0"/>
              <a:t>1. You can’t have constraints in NoSQL</a:t>
            </a:r>
            <a:br>
              <a:rPr lang="en-US" sz="1200" dirty="0" smtClean="0"/>
            </a:br>
            <a:r>
              <a:rPr lang="en-US" sz="1200" dirty="0" smtClean="0"/>
              <a:t>2. Joins are not supported in NoSQL</a:t>
            </a:r>
            <a:br>
              <a:rPr lang="en-US" sz="1200" dirty="0" smtClean="0"/>
            </a:br>
            <a:r>
              <a:rPr lang="en-US" sz="1200" dirty="0" smtClean="0"/>
              <a:t>These supports actually hinders the scalability of a database, so while using NoSQL database like </a:t>
            </a:r>
            <a:r>
              <a:rPr lang="en-US" sz="1200" dirty="0" err="1" smtClean="0"/>
              <a:t>MongoDB</a:t>
            </a:r>
            <a:r>
              <a:rPr lang="en-US" sz="1200" dirty="0" smtClean="0"/>
              <a:t>, you can implements these functionalities at the application level.</a:t>
            </a:r>
            <a:endParaRPr lang="en-US" sz="12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2438400"/>
            <a:ext cx="43338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40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5" y="1981200"/>
            <a:ext cx="8226426" cy="1219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you want to store and retrieve huge amount of data.</a:t>
            </a:r>
          </a:p>
          <a:p>
            <a:pPr marL="171450" indent="-171450">
              <a:buFont typeface="Wingdings" pitchFamily="2" charset="2"/>
              <a:buChar char="ü"/>
            </a:pPr>
            <a:r>
              <a:rPr lang="en-US" sz="1200" dirty="0"/>
              <a:t>The relationship between the data you store is not that important</a:t>
            </a:r>
          </a:p>
          <a:p>
            <a:pPr marL="171450" indent="-171450">
              <a:buFont typeface="Wingdings" pitchFamily="2" charset="2"/>
              <a:buChar char="ü"/>
            </a:pPr>
            <a:r>
              <a:rPr lang="en-US" sz="1200" dirty="0"/>
              <a:t>The data is not structured and changing over time</a:t>
            </a:r>
          </a:p>
          <a:p>
            <a:pPr marL="171450" indent="-171450">
              <a:buFont typeface="Wingdings" pitchFamily="2" charset="2"/>
              <a:buChar char="ü"/>
            </a:pPr>
            <a:r>
              <a:rPr lang="en-US" sz="1200" dirty="0"/>
              <a:t>Constraints and Joins support is not required at database level</a:t>
            </a:r>
          </a:p>
          <a:p>
            <a:pPr marL="171450" indent="-171450">
              <a:buFont typeface="Wingdings" pitchFamily="2" charset="2"/>
              <a:buChar char="ü"/>
            </a:pPr>
            <a:r>
              <a:rPr lang="en-US" sz="1200" dirty="0"/>
              <a:t>The data is growing continuously and you need to scale the database regular to handle the data.</a:t>
            </a:r>
          </a:p>
        </p:txBody>
      </p:sp>
      <p:sp>
        <p:nvSpPr>
          <p:cNvPr id="8" name="Rectangle 7"/>
          <p:cNvSpPr/>
          <p:nvPr/>
        </p:nvSpPr>
        <p:spPr>
          <a:xfrm>
            <a:off x="155575" y="1600200"/>
            <a:ext cx="168142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When to go for </a:t>
            </a:r>
            <a:r>
              <a:rPr lang="en-US" sz="1200" b="1" dirty="0" smtClean="0"/>
              <a:t>NoSQL?</a:t>
            </a:r>
            <a:endParaRPr lang="en-US" sz="1200" b="1" dirty="0"/>
          </a:p>
        </p:txBody>
      </p:sp>
    </p:spTree>
    <p:extLst>
      <p:ext uri="{BB962C8B-B14F-4D97-AF65-F5344CB8AC3E}">
        <p14:creationId xmlns:p14="http://schemas.microsoft.com/office/powerpoint/2010/main" val="214795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83724</TotalTime>
  <Words>313</Words>
  <Application>Microsoft Office PowerPoint</Application>
  <PresentationFormat>Custom</PresentationFormat>
  <Paragraphs>39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9515</cp:revision>
  <dcterms:created xsi:type="dcterms:W3CDTF">2006-08-16T00:00:00Z</dcterms:created>
  <dcterms:modified xsi:type="dcterms:W3CDTF">2020-01-24T10:42:42Z</dcterms:modified>
</cp:coreProperties>
</file>