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52800" y="35739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Advantages of Spring Boot</a:t>
            </a:r>
          </a:p>
        </p:txBody>
      </p:sp>
      <p:sp>
        <p:nvSpPr>
          <p:cNvPr id="7" name="Rectangle 6"/>
          <p:cNvSpPr/>
          <p:nvPr/>
        </p:nvSpPr>
        <p:spPr>
          <a:xfrm>
            <a:off x="155575" y="990600"/>
            <a:ext cx="8777893" cy="2895600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 smtClean="0"/>
              <a:t>We can Create </a:t>
            </a:r>
            <a:r>
              <a:rPr lang="en-US" sz="1200" dirty="0"/>
              <a:t>stand-alone Spring applications that can be started using java -jar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 smtClean="0"/>
              <a:t>Embed servers like </a:t>
            </a:r>
            <a:r>
              <a:rPr lang="en-US" sz="1200" dirty="0"/>
              <a:t>Tomcat, </a:t>
            </a:r>
            <a:r>
              <a:rPr lang="en-US" sz="1200" dirty="0" smtClean="0"/>
              <a:t>Jetty etc.  </a:t>
            </a:r>
            <a:r>
              <a:rPr lang="en-US" sz="1200" dirty="0"/>
              <a:t>You don't need to deploy WAR files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 smtClean="0"/>
              <a:t>Spring boot </a:t>
            </a:r>
            <a:r>
              <a:rPr lang="en-US" sz="1200" dirty="0"/>
              <a:t>provides opinionated 'starter' POMs to simplify your Maven configuration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/>
              <a:t>Spring boot</a:t>
            </a:r>
            <a:r>
              <a:rPr lang="en-US" sz="1200" dirty="0" smtClean="0"/>
              <a:t> </a:t>
            </a:r>
            <a:r>
              <a:rPr lang="en-US" sz="1200" dirty="0"/>
              <a:t>automatically configure Spring whenever possible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/>
              <a:t>Spring boot</a:t>
            </a:r>
            <a:r>
              <a:rPr lang="en-US" sz="1200" dirty="0" smtClean="0"/>
              <a:t> </a:t>
            </a:r>
            <a:r>
              <a:rPr lang="en-US" sz="1200" dirty="0"/>
              <a:t>provides production-ready features such as metrics, health checks and externalized configuration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/>
              <a:t>Absolutely no code generation and no requirement for XML configuration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 smtClean="0"/>
              <a:t>Spring boot </a:t>
            </a:r>
            <a:r>
              <a:rPr lang="en-US" sz="1200" dirty="0"/>
              <a:t>uses convention over configuration software design paradigm that means it decrease the effort of developer.</a:t>
            </a:r>
          </a:p>
          <a:p>
            <a:pPr marL="285750" indent="-285750" algn="ctr">
              <a:buFont typeface="Wingdings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87554</TotalTime>
  <Words>20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9373</cp:revision>
  <dcterms:created xsi:type="dcterms:W3CDTF">2006-08-16T00:00:00Z</dcterms:created>
  <dcterms:modified xsi:type="dcterms:W3CDTF">2019-07-12T09:48:08Z</dcterms:modified>
</cp:coreProperties>
</file>