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312" y="35739"/>
            <a:ext cx="9540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EXISTS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4" y="2846382"/>
            <a:ext cx="40354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EXISTS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> 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30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EXISTS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30196" y="1371600"/>
            <a:ext cx="5537203" cy="585174"/>
          </a:xfrm>
          <a:prstGeom prst="wedgeRoundRectCallout">
            <a:avLst>
              <a:gd name="adj1" fmla="val -36806"/>
              <a:gd name="adj2" fmla="val 1328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EXISTS operator is used to test for the existence of any record in a </a:t>
            </a:r>
            <a:r>
              <a:rPr lang="en-US" sz="1200" dirty="0" err="1"/>
              <a:t>subquery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EXISTS operator returns true if the </a:t>
            </a:r>
            <a:r>
              <a:rPr lang="en-US" sz="1200" dirty="0" err="1"/>
              <a:t>subquery</a:t>
            </a:r>
            <a:r>
              <a:rPr lang="en-US" sz="1200" dirty="0"/>
              <a:t> returns one or more records.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819310"/>
            <a:ext cx="4013202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employee_name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EXISTS (SELECT city FROM address WHERE employee.employee_id = </a:t>
            </a:r>
            <a:r>
              <a:rPr lang="en-US" sz="1200" dirty="0" err="1"/>
              <a:t>address.employee_id</a:t>
            </a:r>
            <a:r>
              <a:rPr lang="en-US" sz="1200" dirty="0"/>
              <a:t>  AND city='Kerala');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83867</TotalTime>
  <Words>58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9379</cp:revision>
  <dcterms:created xsi:type="dcterms:W3CDTF">2006-08-16T00:00:00Z</dcterms:created>
  <dcterms:modified xsi:type="dcterms:W3CDTF">2019-09-19T07:44:27Z</dcterms:modified>
</cp:coreProperties>
</file>