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1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3" autoAdjust="0"/>
    <p:restoredTop sz="98757" autoAdjust="0"/>
  </p:normalViewPr>
  <p:slideViewPr>
    <p:cSldViewPr>
      <p:cViewPr>
        <p:scale>
          <a:sx n="100" d="100"/>
          <a:sy n="100" d="100"/>
        </p:scale>
        <p:origin x="-65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1312" y="35739"/>
            <a:ext cx="9540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UNION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375" y="2846382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> 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UNION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> FROM </a:t>
            </a:r>
            <a:r>
              <a:rPr lang="en-US" sz="1200" i="1" dirty="0"/>
              <a:t>table2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57199" y="2465472"/>
            <a:ext cx="11461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61999" y="769938"/>
            <a:ext cx="5867401" cy="1186836"/>
          </a:xfrm>
          <a:prstGeom prst="wedgeRoundRectCallout">
            <a:avLst>
              <a:gd name="adj1" fmla="val -37322"/>
              <a:gd name="adj2" fmla="val 954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UNION operator is used to combine the result-set of two or more SELECT statements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Each SELECT statement within UNION must have the same number of columns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columns must also have similar data types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columns in each SELECT statement must also be in the same order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8398" y="2446422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city FROM employee</a:t>
            </a:r>
          </a:p>
          <a:p>
            <a:r>
              <a:rPr lang="en-US" sz="1200" dirty="0"/>
              <a:t>UNION </a:t>
            </a:r>
          </a:p>
          <a:p>
            <a:r>
              <a:rPr lang="en-US" sz="1200" dirty="0"/>
              <a:t>SELECT city FROM address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975221" y="2065512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000625" y="3810090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city,country</a:t>
            </a:r>
            <a:r>
              <a:rPr lang="en-US" sz="1200" dirty="0"/>
              <a:t> FROM employee WHERE country='Japan'</a:t>
            </a:r>
          </a:p>
          <a:p>
            <a:r>
              <a:rPr lang="en-US" sz="1200" dirty="0"/>
              <a:t>UNION </a:t>
            </a:r>
          </a:p>
          <a:p>
            <a:r>
              <a:rPr lang="en-US" sz="1200" dirty="0"/>
              <a:t>SELECT </a:t>
            </a:r>
            <a:r>
              <a:rPr lang="en-US" sz="1200" dirty="0" err="1"/>
              <a:t>city,country</a:t>
            </a:r>
            <a:r>
              <a:rPr lang="en-US" sz="1200" dirty="0"/>
              <a:t> FROM address WHERE country='Japan'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997448" y="342918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1312" y="35739"/>
            <a:ext cx="9540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UNION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375" y="2846382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> 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UNION ALL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> FROM </a:t>
            </a:r>
            <a:r>
              <a:rPr lang="en-US" sz="1200" i="1" dirty="0"/>
              <a:t>table2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57198" y="2465472"/>
            <a:ext cx="14478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UNION </a:t>
            </a:r>
            <a:r>
              <a:rPr lang="en-US" sz="1200" dirty="0"/>
              <a:t>ALL </a:t>
            </a:r>
            <a:r>
              <a:rPr lang="en-US" sz="1200" dirty="0" smtClean="0"/>
              <a:t>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61999" y="1219200"/>
            <a:ext cx="4495801" cy="737574"/>
          </a:xfrm>
          <a:prstGeom prst="wedgeRoundRectCallout">
            <a:avLst>
              <a:gd name="adj1" fmla="val -36051"/>
              <a:gd name="adj2" fmla="val 1238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UNION operator selects only distinct values by default. To allow duplicate values, use UNION ALL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7448" y="2446422"/>
            <a:ext cx="3730624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city FROM employee</a:t>
            </a:r>
          </a:p>
          <a:p>
            <a:r>
              <a:rPr lang="en-US" sz="1200" dirty="0"/>
              <a:t>UNION ALL</a:t>
            </a:r>
          </a:p>
          <a:p>
            <a:r>
              <a:rPr lang="en-US" sz="1200" dirty="0"/>
              <a:t>SELECT city FROM address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4994271" y="2065512"/>
            <a:ext cx="16319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ALL Example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4997448" y="3733890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city,country</a:t>
            </a:r>
            <a:r>
              <a:rPr lang="en-US" sz="1200" dirty="0"/>
              <a:t> FROM employee WHERE country='Japan'</a:t>
            </a:r>
          </a:p>
          <a:p>
            <a:r>
              <a:rPr lang="en-US" sz="1200" dirty="0"/>
              <a:t>UNION ALL</a:t>
            </a:r>
          </a:p>
          <a:p>
            <a:r>
              <a:rPr lang="en-US" sz="1200" dirty="0"/>
              <a:t>SELECT </a:t>
            </a:r>
            <a:r>
              <a:rPr lang="en-US" sz="1200" dirty="0" err="1"/>
              <a:t>city,country</a:t>
            </a:r>
            <a:r>
              <a:rPr lang="en-US" sz="1200" dirty="0"/>
              <a:t> FROM address WHERE country='Japan'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994271" y="3352980"/>
            <a:ext cx="16319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UNION </a:t>
            </a:r>
            <a:r>
              <a:rPr lang="en-US" sz="1200" dirty="0" smtClean="0"/>
              <a:t>ALL 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9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83863</TotalTime>
  <Words>145</Words>
  <Application>Microsoft Office PowerPoint</Application>
  <PresentationFormat>Custom</PresentationFormat>
  <Paragraphs>30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9374</cp:revision>
  <dcterms:created xsi:type="dcterms:W3CDTF">2006-08-16T00:00:00Z</dcterms:created>
  <dcterms:modified xsi:type="dcterms:W3CDTF">2019-09-17T09:05:48Z</dcterms:modified>
</cp:coreProperties>
</file>