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81200" y="21837"/>
            <a:ext cx="5389167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 boot - Externalized Properties file or How to read </a:t>
            </a:r>
            <a:r>
              <a:rPr lang="en-US" sz="1200" dirty="0" smtClean="0"/>
              <a:t>Properties </a:t>
            </a:r>
            <a:r>
              <a:rPr lang="en-US" sz="1200" dirty="0"/>
              <a:t>File Outside </a:t>
            </a:r>
            <a:r>
              <a:rPr lang="en-US" sz="1200" dirty="0" smtClean="0"/>
              <a:t>jar</a:t>
            </a:r>
            <a:endParaRPr lang="en-US" sz="1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923925" y="914400"/>
            <a:ext cx="7894916" cy="932285"/>
          </a:xfrm>
          <a:prstGeom prst="wedgeRoundRectCallout">
            <a:avLst>
              <a:gd name="adj1" fmla="val -7347"/>
              <a:gd name="adj2" fmla="val 13310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Instead of keeping the properties file under classpath, we can keep the properties in different location or path. 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While </a:t>
            </a:r>
            <a:r>
              <a:rPr lang="en-US" sz="1200" dirty="0"/>
              <a:t>running the JAR file, we can specify the properties file path. 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You </a:t>
            </a:r>
            <a:r>
              <a:rPr lang="en-US" sz="1200" dirty="0"/>
              <a:t>can use the following command to specify the location of properties file while running the JAR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8841" y="2667000"/>
            <a:ext cx="618105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java -jar HelloWorld-0.0.1-SNAPSHOT.jar --spring.config.location=D:\work\application.properties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" y="3296745"/>
            <a:ext cx="8539897" cy="93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87647</TotalTime>
  <Words>74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9386</cp:revision>
  <dcterms:created xsi:type="dcterms:W3CDTF">2006-08-16T00:00:00Z</dcterms:created>
  <dcterms:modified xsi:type="dcterms:W3CDTF">2019-05-16T02:54:31Z</dcterms:modified>
</cp:coreProperties>
</file>