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6"/>
  </p:notesMasterIdLst>
  <p:sldIdLst>
    <p:sldId id="465" r:id="rId2"/>
    <p:sldId id="466" r:id="rId3"/>
    <p:sldId id="468" r:id="rId4"/>
    <p:sldId id="469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6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hyperlink" Target="https://www.mkyong.com/spring-boot/spring-rest-validation-example/" TargetMode="Externa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52800" y="21838"/>
            <a:ext cx="1905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Path Variables Validation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648200" y="1618174"/>
            <a:ext cx="16002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SpringBootDemo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7162800" y="1730950"/>
            <a:ext cx="914400" cy="612648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8" name="AutoShape 2" descr="Image result for postman clien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3745207" y="2075814"/>
            <a:ext cx="911225" cy="4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248400" y="2048618"/>
            <a:ext cx="911225" cy="4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Rounded Rectangular Callout 16"/>
          <p:cNvSpPr/>
          <p:nvPr/>
        </p:nvSpPr>
        <p:spPr>
          <a:xfrm>
            <a:off x="4724400" y="3218374"/>
            <a:ext cx="1447800" cy="612648"/>
          </a:xfrm>
          <a:prstGeom prst="wedgeRoundRectCallout">
            <a:avLst>
              <a:gd name="adj1" fmla="val -2602"/>
              <a:gd name="adj2" fmla="val -171382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Create/Update/Get/delete/Get list of Employee details</a:t>
            </a:r>
            <a:endParaRPr lang="en-US" sz="1200" dirty="0"/>
          </a:p>
        </p:txBody>
      </p:sp>
      <p:sp>
        <p:nvSpPr>
          <p:cNvPr id="24" name="Rounded Rectangular Callout 23"/>
          <p:cNvSpPr/>
          <p:nvPr/>
        </p:nvSpPr>
        <p:spPr>
          <a:xfrm>
            <a:off x="1068387" y="3204234"/>
            <a:ext cx="2398713" cy="776140"/>
          </a:xfrm>
          <a:prstGeom prst="wedgeRoundRectCallout">
            <a:avLst>
              <a:gd name="adj1" fmla="val 38663"/>
              <a:gd name="adj2" fmla="val -132515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C</a:t>
            </a:r>
            <a:r>
              <a:rPr lang="en-US" sz="1200" dirty="0" smtClean="0"/>
              <a:t>onsuming </a:t>
            </a:r>
            <a:r>
              <a:rPr lang="en-US" sz="1200" dirty="0"/>
              <a:t>a RESTful Web Services by using  </a:t>
            </a:r>
            <a:r>
              <a:rPr lang="en-US" sz="1200" dirty="0" smtClean="0"/>
              <a:t>Postman client</a:t>
            </a:r>
            <a:endParaRPr lang="en-US" sz="1200" dirty="0"/>
          </a:p>
        </p:txBody>
      </p:sp>
      <p:pic>
        <p:nvPicPr>
          <p:cNvPr id="15" name="Picture 4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807" y="173095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728080" y="1453511"/>
            <a:ext cx="114505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Postman client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hlinkClick r:id="rId5"/>
              </a:rPr>
              <a:t>https://www.mkyong.com/spring-boot/spring-rest-validation-example/</a:t>
            </a:r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7918886"/>
              </p:ext>
            </p:extLst>
          </p:nvPr>
        </p:nvGraphicFramePr>
        <p:xfrm>
          <a:off x="4267200" y="2171700"/>
          <a:ext cx="609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Packager Shell Object" showAsIcon="1" r:id="rId6" imgW="609840" imgH="685800" progId="Package">
                  <p:embed/>
                </p:oleObj>
              </mc:Choice>
              <mc:Fallback>
                <p:oleObj name="Packager Shell Object" showAsIcon="1" r:id="rId6" imgW="60984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67200" y="2171700"/>
                        <a:ext cx="6096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429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72" y="1008374"/>
            <a:ext cx="3714128" cy="34290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AutoShape 2" descr="Image result for postman clien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ounded Rectangular Callout 3"/>
          <p:cNvSpPr/>
          <p:nvPr/>
        </p:nvSpPr>
        <p:spPr>
          <a:xfrm>
            <a:off x="3581400" y="816793"/>
            <a:ext cx="5562600" cy="562613"/>
          </a:xfrm>
          <a:prstGeom prst="wedgeRoundRectCallout">
            <a:avLst>
              <a:gd name="adj1" fmla="val -52865"/>
              <a:gd name="adj2" fmla="val 16220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We will create a custom validator for the </a:t>
            </a:r>
            <a:r>
              <a:rPr lang="en-US" sz="1200" dirty="0"/>
              <a:t>author</a:t>
            </a:r>
            <a:r>
              <a:rPr lang="en-US" sz="1200" dirty="0"/>
              <a:t> field, only allowing 4 authors to save into the database.</a:t>
            </a:r>
            <a:endParaRPr lang="en-US" sz="1200" dirty="0"/>
          </a:p>
        </p:txBody>
      </p:sp>
      <p:sp>
        <p:nvSpPr>
          <p:cNvPr id="15" name="Oval 14"/>
          <p:cNvSpPr/>
          <p:nvPr/>
        </p:nvSpPr>
        <p:spPr>
          <a:xfrm>
            <a:off x="400672" y="675293"/>
            <a:ext cx="304800" cy="228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2590800" y="21838"/>
            <a:ext cx="3505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REST Validation </a:t>
            </a:r>
            <a:r>
              <a:rPr lang="en-US" sz="1200" dirty="0" smtClean="0"/>
              <a:t>Example - Custom </a:t>
            </a:r>
            <a:r>
              <a:rPr lang="en-US" sz="1200" dirty="0"/>
              <a:t>Validator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963" y="2476500"/>
            <a:ext cx="4620638" cy="2379841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14" name="Oval 13"/>
          <p:cNvSpPr/>
          <p:nvPr/>
        </p:nvSpPr>
        <p:spPr>
          <a:xfrm>
            <a:off x="4354431" y="2209800"/>
            <a:ext cx="304800" cy="228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2551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04" y="2133600"/>
            <a:ext cx="4695825" cy="19526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AutoShape 2" descr="Image result for postman clien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3123300" y="867659"/>
            <a:ext cx="5639700" cy="685800"/>
          </a:xfrm>
          <a:prstGeom prst="wedgeRoundRectCallout">
            <a:avLst>
              <a:gd name="adj1" fmla="val -51453"/>
              <a:gd name="adj2" fmla="val 15218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If the custom validator is failed, it will trigger a </a:t>
            </a:r>
            <a:r>
              <a:rPr lang="en-US" sz="1200" dirty="0">
                <a:solidFill>
                  <a:srgbClr val="FF0000"/>
                </a:solidFill>
              </a:rPr>
              <a:t>MethodArgumentNotValidException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761153" y="981959"/>
            <a:ext cx="304800" cy="228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2590800" y="21838"/>
            <a:ext cx="3505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REST Validation </a:t>
            </a:r>
            <a:r>
              <a:rPr lang="en-US" sz="1200" dirty="0" smtClean="0"/>
              <a:t>Example - Custom </a:t>
            </a:r>
            <a:r>
              <a:rPr lang="en-US" sz="1200" dirty="0"/>
              <a:t>Validator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981200" y="34290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35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41" y="444713"/>
            <a:ext cx="4572000" cy="44291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AutoShape 2" descr="Image result for postman clien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3276150" y="915186"/>
            <a:ext cx="5639700" cy="685800"/>
          </a:xfrm>
          <a:prstGeom prst="wedgeRoundRectCallout">
            <a:avLst>
              <a:gd name="adj1" fmla="val -59978"/>
              <a:gd name="adj2" fmla="val 5733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Apply </a:t>
            </a:r>
            <a:r>
              <a:rPr lang="en-US" sz="1200" dirty="0">
                <a:solidFill>
                  <a:srgbClr val="FF0000"/>
                </a:solidFill>
              </a:rPr>
              <a:t>@Validated</a:t>
            </a:r>
            <a:r>
              <a:rPr lang="en-US" sz="1200" dirty="0"/>
              <a:t> on class level, and add the </a:t>
            </a:r>
            <a:r>
              <a:rPr lang="en-US" sz="1200" dirty="0">
                <a:solidFill>
                  <a:srgbClr val="FF0000"/>
                </a:solidFill>
              </a:rPr>
              <a:t>javax.validation.constraints.*</a:t>
            </a:r>
            <a:r>
              <a:rPr lang="en-US" sz="1200" dirty="0"/>
              <a:t> annotations on path variables</a:t>
            </a:r>
            <a:endParaRPr lang="en-US" sz="1200" dirty="0"/>
          </a:p>
        </p:txBody>
      </p:sp>
      <p:sp>
        <p:nvSpPr>
          <p:cNvPr id="13" name="Oval 12"/>
          <p:cNvSpPr/>
          <p:nvPr/>
        </p:nvSpPr>
        <p:spPr>
          <a:xfrm>
            <a:off x="2945426" y="981959"/>
            <a:ext cx="304800" cy="228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2590800" y="21838"/>
            <a:ext cx="3505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REST Validation </a:t>
            </a:r>
            <a:r>
              <a:rPr lang="en-US" sz="1200" dirty="0" smtClean="0"/>
              <a:t>Example - Custom </a:t>
            </a:r>
            <a:r>
              <a:rPr lang="en-US" sz="1200" dirty="0"/>
              <a:t>Validator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2328813" y="43434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970629" y="1348033"/>
            <a:ext cx="500012" cy="2293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6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87818</TotalTime>
  <Words>74</Words>
  <Application>Microsoft Office PowerPoint</Application>
  <PresentationFormat>Custom</PresentationFormat>
  <Paragraphs>21</Paragraphs>
  <Slides>4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Packager Shell Object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9528</cp:revision>
  <dcterms:created xsi:type="dcterms:W3CDTF">2006-08-16T00:00:00Z</dcterms:created>
  <dcterms:modified xsi:type="dcterms:W3CDTF">2019-08-13T10:07:49Z</dcterms:modified>
</cp:coreProperties>
</file>